
<file path=[Content_Types].xml><?xml version="1.0" encoding="utf-8"?>
<Types xmlns="http://schemas.openxmlformats.org/package/2006/content-types">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3"/>
  </p:notesMasterIdLst>
  <p:sldIdLst>
    <p:sldId id="256" r:id="rId2"/>
    <p:sldId id="257" r:id="rId3"/>
    <p:sldId id="259" r:id="rId4"/>
    <p:sldId id="283" r:id="rId5"/>
    <p:sldId id="273" r:id="rId6"/>
    <p:sldId id="274" r:id="rId7"/>
    <p:sldId id="275" r:id="rId8"/>
    <p:sldId id="260" r:id="rId9"/>
    <p:sldId id="276" r:id="rId10"/>
    <p:sldId id="261" r:id="rId11"/>
    <p:sldId id="284"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h58FvstToDrwIb8HgExs54VYY1P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B7940E-09D6-44A1-B9A4-24C7F58E9C7E}">
  <a:tblStyle styleId="{05B7940E-09D6-44A1-B9A4-24C7F58E9C7E}"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BF0EB"/>
          </a:solidFill>
        </a:fill>
      </a:tcStyle>
    </a:wholeTbl>
    <a:band1H>
      <a:tcTxStyle/>
      <a:tcStyle>
        <a:tcBdr/>
        <a:fill>
          <a:solidFill>
            <a:srgbClr val="D4E0D5"/>
          </a:solidFill>
        </a:fill>
      </a:tcStyle>
    </a:band1H>
    <a:band2H>
      <a:tcTxStyle/>
      <a:tcStyle>
        <a:tcBdr/>
      </a:tcStyle>
    </a:band2H>
    <a:band1V>
      <a:tcTxStyle/>
      <a:tcStyle>
        <a:tcBdr/>
        <a:fill>
          <a:solidFill>
            <a:srgbClr val="D4E0D5"/>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26" Type="http://customschemas.google.com/relationships/presentationmetadata" Target="meta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28"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36638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3" name="Google Shape;113;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17"/>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7"/>
          <p:cNvSpPr txBox="1">
            <a:spLocks noGrp="1"/>
          </p:cNvSpPr>
          <p:nvPr>
            <p:ph type="body" idx="1"/>
          </p:nvPr>
        </p:nvSpPr>
        <p:spPr>
          <a:xfrm>
            <a:off x="609600" y="1600200"/>
            <a:ext cx="10972800" cy="4525963"/>
          </a:xfrm>
          <a:prstGeom prst="rect">
            <a:avLst/>
          </a:prstGeom>
          <a:noFill/>
          <a:ln>
            <a:noFill/>
          </a:ln>
        </p:spPr>
        <p:txBody>
          <a:bodyPr spcFirstLastPara="1" wrap="square" lIns="104475" tIns="52225" rIns="104475" bIns="52225"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4" name="Google Shape;14;p17"/>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7"/>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7"/>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6"/>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6"/>
          <p:cNvSpPr txBox="1">
            <a:spLocks noGrp="1"/>
          </p:cNvSpPr>
          <p:nvPr>
            <p:ph type="body" idx="1"/>
          </p:nvPr>
        </p:nvSpPr>
        <p:spPr>
          <a:xfrm rot="5400000">
            <a:off x="3833019" y="-1623218"/>
            <a:ext cx="4525963" cy="10972800"/>
          </a:xfrm>
          <a:prstGeom prst="rect">
            <a:avLst/>
          </a:prstGeom>
          <a:noFill/>
          <a:ln>
            <a:noFill/>
          </a:ln>
        </p:spPr>
        <p:txBody>
          <a:bodyPr spcFirstLastPara="1" wrap="square" lIns="104475" tIns="52225" rIns="104475" bIns="52225"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26"/>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6"/>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6"/>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7"/>
          <p:cNvSpPr txBox="1">
            <a:spLocks noGrp="1"/>
          </p:cNvSpPr>
          <p:nvPr>
            <p:ph type="title"/>
          </p:nvPr>
        </p:nvSpPr>
        <p:spPr>
          <a:xfrm rot="5400000">
            <a:off x="9132095" y="1768213"/>
            <a:ext cx="6240462" cy="3291416"/>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7"/>
          <p:cNvSpPr txBox="1">
            <a:spLocks noGrp="1"/>
          </p:cNvSpPr>
          <p:nvPr>
            <p:ph type="body" idx="1"/>
          </p:nvPr>
        </p:nvSpPr>
        <p:spPr>
          <a:xfrm rot="5400000">
            <a:off x="2447661" y="-1421604"/>
            <a:ext cx="6240462" cy="9671050"/>
          </a:xfrm>
          <a:prstGeom prst="rect">
            <a:avLst/>
          </a:prstGeom>
          <a:noFill/>
          <a:ln>
            <a:noFill/>
          </a:ln>
        </p:spPr>
        <p:txBody>
          <a:bodyPr spcFirstLastPara="1" wrap="square" lIns="104475" tIns="52225" rIns="104475" bIns="52225"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27"/>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7"/>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7"/>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7"/>
        <p:cNvGrpSpPr/>
        <p:nvPr/>
      </p:nvGrpSpPr>
      <p:grpSpPr>
        <a:xfrm>
          <a:off x="0" y="0"/>
          <a:ext cx="0" cy="0"/>
          <a:chOff x="0" y="0"/>
          <a:chExt cx="0" cy="0"/>
        </a:xfrm>
      </p:grpSpPr>
      <p:sp>
        <p:nvSpPr>
          <p:cNvPr id="18" name="Google Shape;18;p18"/>
          <p:cNvSpPr txBox="1">
            <a:spLocks noGrp="1"/>
          </p:cNvSpPr>
          <p:nvPr>
            <p:ph type="ctrTitle"/>
          </p:nvPr>
        </p:nvSpPr>
        <p:spPr>
          <a:xfrm>
            <a:off x="914400" y="2130429"/>
            <a:ext cx="10363200" cy="1470025"/>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8"/>
          <p:cNvSpPr txBox="1">
            <a:spLocks noGrp="1"/>
          </p:cNvSpPr>
          <p:nvPr>
            <p:ph type="subTitle" idx="1"/>
          </p:nvPr>
        </p:nvSpPr>
        <p:spPr>
          <a:xfrm>
            <a:off x="1828800" y="3886200"/>
            <a:ext cx="8534400" cy="1752600"/>
          </a:xfrm>
          <a:prstGeom prst="rect">
            <a:avLst/>
          </a:prstGeom>
          <a:noFill/>
          <a:ln>
            <a:noFill/>
          </a:ln>
        </p:spPr>
        <p:txBody>
          <a:bodyPr spcFirstLastPara="1" wrap="square" lIns="104475" tIns="52225" rIns="104475" bIns="52225" anchor="t" anchorCtr="0">
            <a:normAutofit/>
          </a:bodyPr>
          <a:lstStyle>
            <a:lvl1pPr lvl="0" algn="ctr">
              <a:spcBef>
                <a:spcPts val="694"/>
              </a:spcBef>
              <a:spcAft>
                <a:spcPts val="0"/>
              </a:spcAft>
              <a:buClr>
                <a:srgbClr val="888888"/>
              </a:buClr>
              <a:buSzPts val="3469"/>
              <a:buNone/>
              <a:defRPr>
                <a:solidFill>
                  <a:srgbClr val="888888"/>
                </a:solidFill>
              </a:defRPr>
            </a:lvl1pPr>
            <a:lvl2pPr lvl="1" algn="ctr">
              <a:spcBef>
                <a:spcPts val="600"/>
              </a:spcBef>
              <a:spcAft>
                <a:spcPts val="0"/>
              </a:spcAft>
              <a:buClr>
                <a:srgbClr val="888888"/>
              </a:buClr>
              <a:buSzPts val="3000"/>
              <a:buNone/>
              <a:defRPr>
                <a:solidFill>
                  <a:srgbClr val="888888"/>
                </a:solidFill>
              </a:defRPr>
            </a:lvl2pPr>
            <a:lvl3pPr lvl="2" algn="ctr">
              <a:spcBef>
                <a:spcPts val="506"/>
              </a:spcBef>
              <a:spcAft>
                <a:spcPts val="0"/>
              </a:spcAft>
              <a:buClr>
                <a:srgbClr val="888888"/>
              </a:buClr>
              <a:buSzPts val="2531"/>
              <a:buNone/>
              <a:defRPr>
                <a:solidFill>
                  <a:srgbClr val="888888"/>
                </a:solidFill>
              </a:defRPr>
            </a:lvl3pPr>
            <a:lvl4pPr lvl="3" algn="ctr">
              <a:spcBef>
                <a:spcPts val="431"/>
              </a:spcBef>
              <a:spcAft>
                <a:spcPts val="0"/>
              </a:spcAft>
              <a:buClr>
                <a:srgbClr val="888888"/>
              </a:buClr>
              <a:buSzPts val="2156"/>
              <a:buNone/>
              <a:defRPr>
                <a:solidFill>
                  <a:srgbClr val="888888"/>
                </a:solidFill>
              </a:defRPr>
            </a:lvl4pPr>
            <a:lvl5pPr lvl="4" algn="ctr">
              <a:spcBef>
                <a:spcPts val="431"/>
              </a:spcBef>
              <a:spcAft>
                <a:spcPts val="0"/>
              </a:spcAft>
              <a:buClr>
                <a:srgbClr val="888888"/>
              </a:buClr>
              <a:buSzPts val="2156"/>
              <a:buNone/>
              <a:defRPr>
                <a:solidFill>
                  <a:srgbClr val="888888"/>
                </a:solidFill>
              </a:defRPr>
            </a:lvl5pPr>
            <a:lvl6pPr lvl="5" algn="ctr">
              <a:spcBef>
                <a:spcPts val="431"/>
              </a:spcBef>
              <a:spcAft>
                <a:spcPts val="0"/>
              </a:spcAft>
              <a:buClr>
                <a:srgbClr val="888888"/>
              </a:buClr>
              <a:buSzPts val="2156"/>
              <a:buNone/>
              <a:defRPr>
                <a:solidFill>
                  <a:srgbClr val="888888"/>
                </a:solidFill>
              </a:defRPr>
            </a:lvl6pPr>
            <a:lvl7pPr lvl="6" algn="ctr">
              <a:spcBef>
                <a:spcPts val="431"/>
              </a:spcBef>
              <a:spcAft>
                <a:spcPts val="0"/>
              </a:spcAft>
              <a:buClr>
                <a:srgbClr val="888888"/>
              </a:buClr>
              <a:buSzPts val="2156"/>
              <a:buNone/>
              <a:defRPr>
                <a:solidFill>
                  <a:srgbClr val="888888"/>
                </a:solidFill>
              </a:defRPr>
            </a:lvl7pPr>
            <a:lvl8pPr lvl="7" algn="ctr">
              <a:spcBef>
                <a:spcPts val="431"/>
              </a:spcBef>
              <a:spcAft>
                <a:spcPts val="0"/>
              </a:spcAft>
              <a:buClr>
                <a:srgbClr val="888888"/>
              </a:buClr>
              <a:buSzPts val="2156"/>
              <a:buNone/>
              <a:defRPr>
                <a:solidFill>
                  <a:srgbClr val="888888"/>
                </a:solidFill>
              </a:defRPr>
            </a:lvl8pPr>
            <a:lvl9pPr lvl="8" algn="ctr">
              <a:spcBef>
                <a:spcPts val="431"/>
              </a:spcBef>
              <a:spcAft>
                <a:spcPts val="0"/>
              </a:spcAft>
              <a:buClr>
                <a:srgbClr val="888888"/>
              </a:buClr>
              <a:buSzPts val="2156"/>
              <a:buNone/>
              <a:defRPr>
                <a:solidFill>
                  <a:srgbClr val="888888"/>
                </a:solidFill>
              </a:defRPr>
            </a:lvl9pPr>
          </a:lstStyle>
          <a:p>
            <a:endParaRPr/>
          </a:p>
        </p:txBody>
      </p:sp>
      <p:sp>
        <p:nvSpPr>
          <p:cNvPr id="20" name="Google Shape;20;p18"/>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8"/>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8"/>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9"/>
          <p:cNvSpPr txBox="1">
            <a:spLocks noGrp="1"/>
          </p:cNvSpPr>
          <p:nvPr>
            <p:ph type="title"/>
          </p:nvPr>
        </p:nvSpPr>
        <p:spPr>
          <a:xfrm>
            <a:off x="963084" y="4406902"/>
            <a:ext cx="10363200" cy="1362075"/>
          </a:xfrm>
          <a:prstGeom prst="rect">
            <a:avLst/>
          </a:prstGeom>
          <a:noFill/>
          <a:ln>
            <a:noFill/>
          </a:ln>
        </p:spPr>
        <p:txBody>
          <a:bodyPr spcFirstLastPara="1" wrap="square" lIns="104475" tIns="52225" rIns="104475" bIns="52225" anchor="t" anchorCtr="0">
            <a:normAutofit/>
          </a:bodyPr>
          <a:lstStyle>
            <a:lvl1pPr lvl="0" algn="l">
              <a:spcBef>
                <a:spcPts val="0"/>
              </a:spcBef>
              <a:spcAft>
                <a:spcPts val="0"/>
              </a:spcAft>
              <a:buClr>
                <a:schemeClr val="dk1"/>
              </a:buClr>
              <a:buSzPts val="4313"/>
              <a:buFont typeface="Calibri"/>
              <a:buNone/>
              <a:defRPr sz="4313"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9"/>
          <p:cNvSpPr txBox="1">
            <a:spLocks noGrp="1"/>
          </p:cNvSpPr>
          <p:nvPr>
            <p:ph type="body" idx="1"/>
          </p:nvPr>
        </p:nvSpPr>
        <p:spPr>
          <a:xfrm>
            <a:off x="963084" y="2906717"/>
            <a:ext cx="10363200" cy="1500187"/>
          </a:xfrm>
          <a:prstGeom prst="rect">
            <a:avLst/>
          </a:prstGeom>
          <a:noFill/>
          <a:ln>
            <a:noFill/>
          </a:ln>
        </p:spPr>
        <p:txBody>
          <a:bodyPr spcFirstLastPara="1" wrap="square" lIns="104475" tIns="52225" rIns="104475" bIns="52225" anchor="b" anchorCtr="0">
            <a:normAutofit/>
          </a:bodyPr>
          <a:lstStyle>
            <a:lvl1pPr marL="457200" lvl="0" indent="-228600" algn="l">
              <a:spcBef>
                <a:spcPts val="431"/>
              </a:spcBef>
              <a:spcAft>
                <a:spcPts val="0"/>
              </a:spcAft>
              <a:buClr>
                <a:srgbClr val="888888"/>
              </a:buClr>
              <a:buSzPts val="2156"/>
              <a:buNone/>
              <a:defRPr sz="2156">
                <a:solidFill>
                  <a:srgbClr val="888888"/>
                </a:solidFill>
              </a:defRPr>
            </a:lvl1pPr>
            <a:lvl2pPr marL="914400" lvl="1" indent="-228600" algn="l">
              <a:spcBef>
                <a:spcPts val="394"/>
              </a:spcBef>
              <a:spcAft>
                <a:spcPts val="0"/>
              </a:spcAft>
              <a:buClr>
                <a:srgbClr val="888888"/>
              </a:buClr>
              <a:buSzPts val="1969"/>
              <a:buNone/>
              <a:defRPr sz="1969">
                <a:solidFill>
                  <a:srgbClr val="888888"/>
                </a:solidFill>
              </a:defRPr>
            </a:lvl2pPr>
            <a:lvl3pPr marL="1371600" lvl="2" indent="-228600" algn="l">
              <a:spcBef>
                <a:spcPts val="338"/>
              </a:spcBef>
              <a:spcAft>
                <a:spcPts val="0"/>
              </a:spcAft>
              <a:buClr>
                <a:srgbClr val="888888"/>
              </a:buClr>
              <a:buSzPts val="1688"/>
              <a:buNone/>
              <a:defRPr sz="1687">
                <a:solidFill>
                  <a:srgbClr val="888888"/>
                </a:solidFill>
              </a:defRPr>
            </a:lvl3pPr>
            <a:lvl4pPr marL="1828800" lvl="3" indent="-228600" algn="l">
              <a:spcBef>
                <a:spcPts val="300"/>
              </a:spcBef>
              <a:spcAft>
                <a:spcPts val="0"/>
              </a:spcAft>
              <a:buClr>
                <a:srgbClr val="888888"/>
              </a:buClr>
              <a:buSzPts val="1500"/>
              <a:buNone/>
              <a:defRPr sz="1500">
                <a:solidFill>
                  <a:srgbClr val="888888"/>
                </a:solidFill>
              </a:defRPr>
            </a:lvl4pPr>
            <a:lvl5pPr marL="2286000" lvl="4" indent="-228600" algn="l">
              <a:spcBef>
                <a:spcPts val="300"/>
              </a:spcBef>
              <a:spcAft>
                <a:spcPts val="0"/>
              </a:spcAft>
              <a:buClr>
                <a:srgbClr val="888888"/>
              </a:buClr>
              <a:buSzPts val="1500"/>
              <a:buNone/>
              <a:defRPr sz="1500">
                <a:solidFill>
                  <a:srgbClr val="888888"/>
                </a:solidFill>
              </a:defRPr>
            </a:lvl5pPr>
            <a:lvl6pPr marL="2743200" lvl="5" indent="-228600" algn="l">
              <a:spcBef>
                <a:spcPts val="300"/>
              </a:spcBef>
              <a:spcAft>
                <a:spcPts val="0"/>
              </a:spcAft>
              <a:buClr>
                <a:srgbClr val="888888"/>
              </a:buClr>
              <a:buSzPts val="1500"/>
              <a:buNone/>
              <a:defRPr sz="1500">
                <a:solidFill>
                  <a:srgbClr val="888888"/>
                </a:solidFill>
              </a:defRPr>
            </a:lvl6pPr>
            <a:lvl7pPr marL="3200400" lvl="6" indent="-228600" algn="l">
              <a:spcBef>
                <a:spcPts val="300"/>
              </a:spcBef>
              <a:spcAft>
                <a:spcPts val="0"/>
              </a:spcAft>
              <a:buClr>
                <a:srgbClr val="888888"/>
              </a:buClr>
              <a:buSzPts val="1500"/>
              <a:buNone/>
              <a:defRPr sz="1500">
                <a:solidFill>
                  <a:srgbClr val="888888"/>
                </a:solidFill>
              </a:defRPr>
            </a:lvl7pPr>
            <a:lvl8pPr marL="3657600" lvl="7" indent="-228600" algn="l">
              <a:spcBef>
                <a:spcPts val="300"/>
              </a:spcBef>
              <a:spcAft>
                <a:spcPts val="0"/>
              </a:spcAft>
              <a:buClr>
                <a:srgbClr val="888888"/>
              </a:buClr>
              <a:buSzPts val="1500"/>
              <a:buNone/>
              <a:defRPr sz="1500">
                <a:solidFill>
                  <a:srgbClr val="888888"/>
                </a:solidFill>
              </a:defRPr>
            </a:lvl8pPr>
            <a:lvl9pPr marL="4114800" lvl="8" indent="-228600" algn="l">
              <a:spcBef>
                <a:spcPts val="300"/>
              </a:spcBef>
              <a:spcAft>
                <a:spcPts val="0"/>
              </a:spcAft>
              <a:buClr>
                <a:srgbClr val="888888"/>
              </a:buClr>
              <a:buSzPts val="1500"/>
              <a:buNone/>
              <a:defRPr sz="1500">
                <a:solidFill>
                  <a:srgbClr val="888888"/>
                </a:solidFill>
              </a:defRPr>
            </a:lvl9pPr>
          </a:lstStyle>
          <a:p>
            <a:endParaRPr/>
          </a:p>
        </p:txBody>
      </p:sp>
      <p:sp>
        <p:nvSpPr>
          <p:cNvPr id="26" name="Google Shape;26;p19"/>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9"/>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9"/>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0"/>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0"/>
          <p:cNvSpPr txBox="1">
            <a:spLocks noGrp="1"/>
          </p:cNvSpPr>
          <p:nvPr>
            <p:ph type="body" idx="1"/>
          </p:nvPr>
        </p:nvSpPr>
        <p:spPr>
          <a:xfrm>
            <a:off x="732371" y="1706563"/>
            <a:ext cx="6481233" cy="4827587"/>
          </a:xfrm>
          <a:prstGeom prst="rect">
            <a:avLst/>
          </a:prstGeom>
          <a:noFill/>
          <a:ln>
            <a:noFill/>
          </a:ln>
        </p:spPr>
        <p:txBody>
          <a:bodyPr spcFirstLastPara="1" wrap="square" lIns="104475" tIns="52225" rIns="104475" bIns="52225" anchor="t" anchorCtr="0">
            <a:normAutofit/>
          </a:bodyPr>
          <a:lstStyle>
            <a:lvl1pPr marL="457200" lvl="0" indent="-419100" algn="l">
              <a:spcBef>
                <a:spcPts val="600"/>
              </a:spcBef>
              <a:spcAft>
                <a:spcPts val="0"/>
              </a:spcAft>
              <a:buClr>
                <a:schemeClr val="dk1"/>
              </a:buClr>
              <a:buSzPts val="3000"/>
              <a:buChar char="•"/>
              <a:defRPr sz="3000"/>
            </a:lvl1pPr>
            <a:lvl2pPr marL="914400" lvl="1" indent="-389318" algn="l">
              <a:spcBef>
                <a:spcPts val="506"/>
              </a:spcBef>
              <a:spcAft>
                <a:spcPts val="0"/>
              </a:spcAft>
              <a:buClr>
                <a:schemeClr val="dk1"/>
              </a:buClr>
              <a:buSzPts val="2531"/>
              <a:buChar char="–"/>
              <a:defRPr sz="2531"/>
            </a:lvl2pPr>
            <a:lvl3pPr marL="1371600" lvl="2" indent="-365506" algn="l">
              <a:spcBef>
                <a:spcPts val="431"/>
              </a:spcBef>
              <a:spcAft>
                <a:spcPts val="0"/>
              </a:spcAft>
              <a:buClr>
                <a:schemeClr val="dk1"/>
              </a:buClr>
              <a:buSzPts val="2156"/>
              <a:buChar char="•"/>
              <a:defRPr sz="2156"/>
            </a:lvl3pPr>
            <a:lvl4pPr marL="1828800" lvl="3" indent="-353631" algn="l">
              <a:spcBef>
                <a:spcPts val="394"/>
              </a:spcBef>
              <a:spcAft>
                <a:spcPts val="0"/>
              </a:spcAft>
              <a:buClr>
                <a:schemeClr val="dk1"/>
              </a:buClr>
              <a:buSzPts val="1969"/>
              <a:buChar char="–"/>
              <a:defRPr sz="1969"/>
            </a:lvl4pPr>
            <a:lvl5pPr marL="2286000" lvl="4" indent="-353631" algn="l">
              <a:spcBef>
                <a:spcPts val="394"/>
              </a:spcBef>
              <a:spcAft>
                <a:spcPts val="0"/>
              </a:spcAft>
              <a:buClr>
                <a:schemeClr val="dk1"/>
              </a:buClr>
              <a:buSzPts val="1969"/>
              <a:buChar char="»"/>
              <a:defRPr sz="1969"/>
            </a:lvl5pPr>
            <a:lvl6pPr marL="2743200" lvl="5" indent="-353631" algn="l">
              <a:spcBef>
                <a:spcPts val="394"/>
              </a:spcBef>
              <a:spcAft>
                <a:spcPts val="0"/>
              </a:spcAft>
              <a:buClr>
                <a:schemeClr val="dk1"/>
              </a:buClr>
              <a:buSzPts val="1969"/>
              <a:buChar char="•"/>
              <a:defRPr sz="1969"/>
            </a:lvl6pPr>
            <a:lvl7pPr marL="3200400" lvl="6" indent="-353631" algn="l">
              <a:spcBef>
                <a:spcPts val="394"/>
              </a:spcBef>
              <a:spcAft>
                <a:spcPts val="0"/>
              </a:spcAft>
              <a:buClr>
                <a:schemeClr val="dk1"/>
              </a:buClr>
              <a:buSzPts val="1969"/>
              <a:buChar char="•"/>
              <a:defRPr sz="1969"/>
            </a:lvl7pPr>
            <a:lvl8pPr marL="3657600" lvl="7" indent="-353631" algn="l">
              <a:spcBef>
                <a:spcPts val="394"/>
              </a:spcBef>
              <a:spcAft>
                <a:spcPts val="0"/>
              </a:spcAft>
              <a:buClr>
                <a:schemeClr val="dk1"/>
              </a:buClr>
              <a:buSzPts val="1969"/>
              <a:buChar char="•"/>
              <a:defRPr sz="1969"/>
            </a:lvl8pPr>
            <a:lvl9pPr marL="4114800" lvl="8" indent="-353631" algn="l">
              <a:spcBef>
                <a:spcPts val="394"/>
              </a:spcBef>
              <a:spcAft>
                <a:spcPts val="0"/>
              </a:spcAft>
              <a:buClr>
                <a:schemeClr val="dk1"/>
              </a:buClr>
              <a:buSzPts val="1969"/>
              <a:buChar char="•"/>
              <a:defRPr sz="1969"/>
            </a:lvl9pPr>
          </a:lstStyle>
          <a:p>
            <a:endParaRPr/>
          </a:p>
        </p:txBody>
      </p:sp>
      <p:sp>
        <p:nvSpPr>
          <p:cNvPr id="32" name="Google Shape;32;p20"/>
          <p:cNvSpPr txBox="1">
            <a:spLocks noGrp="1"/>
          </p:cNvSpPr>
          <p:nvPr>
            <p:ph type="body" idx="2"/>
          </p:nvPr>
        </p:nvSpPr>
        <p:spPr>
          <a:xfrm>
            <a:off x="7416804" y="1706563"/>
            <a:ext cx="6481233" cy="4827587"/>
          </a:xfrm>
          <a:prstGeom prst="rect">
            <a:avLst/>
          </a:prstGeom>
          <a:noFill/>
          <a:ln>
            <a:noFill/>
          </a:ln>
        </p:spPr>
        <p:txBody>
          <a:bodyPr spcFirstLastPara="1" wrap="square" lIns="104475" tIns="52225" rIns="104475" bIns="52225" anchor="t" anchorCtr="0">
            <a:normAutofit/>
          </a:bodyPr>
          <a:lstStyle>
            <a:lvl1pPr marL="457200" lvl="0" indent="-419100" algn="l">
              <a:spcBef>
                <a:spcPts val="600"/>
              </a:spcBef>
              <a:spcAft>
                <a:spcPts val="0"/>
              </a:spcAft>
              <a:buClr>
                <a:schemeClr val="dk1"/>
              </a:buClr>
              <a:buSzPts val="3000"/>
              <a:buChar char="•"/>
              <a:defRPr sz="3000"/>
            </a:lvl1pPr>
            <a:lvl2pPr marL="914400" lvl="1" indent="-389318" algn="l">
              <a:spcBef>
                <a:spcPts val="506"/>
              </a:spcBef>
              <a:spcAft>
                <a:spcPts val="0"/>
              </a:spcAft>
              <a:buClr>
                <a:schemeClr val="dk1"/>
              </a:buClr>
              <a:buSzPts val="2531"/>
              <a:buChar char="–"/>
              <a:defRPr sz="2531"/>
            </a:lvl2pPr>
            <a:lvl3pPr marL="1371600" lvl="2" indent="-365506" algn="l">
              <a:spcBef>
                <a:spcPts val="431"/>
              </a:spcBef>
              <a:spcAft>
                <a:spcPts val="0"/>
              </a:spcAft>
              <a:buClr>
                <a:schemeClr val="dk1"/>
              </a:buClr>
              <a:buSzPts val="2156"/>
              <a:buChar char="•"/>
              <a:defRPr sz="2156"/>
            </a:lvl3pPr>
            <a:lvl4pPr marL="1828800" lvl="3" indent="-353631" algn="l">
              <a:spcBef>
                <a:spcPts val="394"/>
              </a:spcBef>
              <a:spcAft>
                <a:spcPts val="0"/>
              </a:spcAft>
              <a:buClr>
                <a:schemeClr val="dk1"/>
              </a:buClr>
              <a:buSzPts val="1969"/>
              <a:buChar char="–"/>
              <a:defRPr sz="1969"/>
            </a:lvl4pPr>
            <a:lvl5pPr marL="2286000" lvl="4" indent="-353631" algn="l">
              <a:spcBef>
                <a:spcPts val="394"/>
              </a:spcBef>
              <a:spcAft>
                <a:spcPts val="0"/>
              </a:spcAft>
              <a:buClr>
                <a:schemeClr val="dk1"/>
              </a:buClr>
              <a:buSzPts val="1969"/>
              <a:buChar char="»"/>
              <a:defRPr sz="1969"/>
            </a:lvl5pPr>
            <a:lvl6pPr marL="2743200" lvl="5" indent="-353631" algn="l">
              <a:spcBef>
                <a:spcPts val="394"/>
              </a:spcBef>
              <a:spcAft>
                <a:spcPts val="0"/>
              </a:spcAft>
              <a:buClr>
                <a:schemeClr val="dk1"/>
              </a:buClr>
              <a:buSzPts val="1969"/>
              <a:buChar char="•"/>
              <a:defRPr sz="1969"/>
            </a:lvl6pPr>
            <a:lvl7pPr marL="3200400" lvl="6" indent="-353631" algn="l">
              <a:spcBef>
                <a:spcPts val="394"/>
              </a:spcBef>
              <a:spcAft>
                <a:spcPts val="0"/>
              </a:spcAft>
              <a:buClr>
                <a:schemeClr val="dk1"/>
              </a:buClr>
              <a:buSzPts val="1969"/>
              <a:buChar char="•"/>
              <a:defRPr sz="1969"/>
            </a:lvl7pPr>
            <a:lvl8pPr marL="3657600" lvl="7" indent="-353631" algn="l">
              <a:spcBef>
                <a:spcPts val="394"/>
              </a:spcBef>
              <a:spcAft>
                <a:spcPts val="0"/>
              </a:spcAft>
              <a:buClr>
                <a:schemeClr val="dk1"/>
              </a:buClr>
              <a:buSzPts val="1969"/>
              <a:buChar char="•"/>
              <a:defRPr sz="1969"/>
            </a:lvl8pPr>
            <a:lvl9pPr marL="4114800" lvl="8" indent="-353631" algn="l">
              <a:spcBef>
                <a:spcPts val="394"/>
              </a:spcBef>
              <a:spcAft>
                <a:spcPts val="0"/>
              </a:spcAft>
              <a:buClr>
                <a:schemeClr val="dk1"/>
              </a:buClr>
              <a:buSzPts val="1969"/>
              <a:buChar char="•"/>
              <a:defRPr sz="1969"/>
            </a:lvl9pPr>
          </a:lstStyle>
          <a:p>
            <a:endParaRPr/>
          </a:p>
        </p:txBody>
      </p:sp>
      <p:sp>
        <p:nvSpPr>
          <p:cNvPr id="33" name="Google Shape;33;p20"/>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0"/>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0"/>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1"/>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4688"/>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1"/>
          <p:cNvSpPr txBox="1">
            <a:spLocks noGrp="1"/>
          </p:cNvSpPr>
          <p:nvPr>
            <p:ph type="body" idx="1"/>
          </p:nvPr>
        </p:nvSpPr>
        <p:spPr>
          <a:xfrm>
            <a:off x="609601" y="1535117"/>
            <a:ext cx="5386917" cy="639762"/>
          </a:xfrm>
          <a:prstGeom prst="rect">
            <a:avLst/>
          </a:prstGeom>
          <a:noFill/>
          <a:ln>
            <a:noFill/>
          </a:ln>
        </p:spPr>
        <p:txBody>
          <a:bodyPr spcFirstLastPara="1" wrap="square" lIns="104475" tIns="52225" rIns="104475" bIns="52225" anchor="b" anchorCtr="0">
            <a:normAutofit/>
          </a:bodyPr>
          <a:lstStyle>
            <a:lvl1pPr marL="457200" lvl="0" indent="-228600" algn="l">
              <a:spcBef>
                <a:spcPts val="506"/>
              </a:spcBef>
              <a:spcAft>
                <a:spcPts val="0"/>
              </a:spcAft>
              <a:buClr>
                <a:schemeClr val="dk1"/>
              </a:buClr>
              <a:buSzPts val="2531"/>
              <a:buNone/>
              <a:defRPr sz="2531" b="1"/>
            </a:lvl1pPr>
            <a:lvl2pPr marL="914400" lvl="1" indent="-228600" algn="l">
              <a:spcBef>
                <a:spcPts val="431"/>
              </a:spcBef>
              <a:spcAft>
                <a:spcPts val="0"/>
              </a:spcAft>
              <a:buClr>
                <a:schemeClr val="dk1"/>
              </a:buClr>
              <a:buSzPts val="2156"/>
              <a:buNone/>
              <a:defRPr sz="2156" b="1"/>
            </a:lvl2pPr>
            <a:lvl3pPr marL="1371600" lvl="2" indent="-228600" algn="l">
              <a:spcBef>
                <a:spcPts val="394"/>
              </a:spcBef>
              <a:spcAft>
                <a:spcPts val="0"/>
              </a:spcAft>
              <a:buClr>
                <a:schemeClr val="dk1"/>
              </a:buClr>
              <a:buSzPts val="1969"/>
              <a:buNone/>
              <a:defRPr sz="1969" b="1"/>
            </a:lvl3pPr>
            <a:lvl4pPr marL="1828800" lvl="3" indent="-228600" algn="l">
              <a:spcBef>
                <a:spcPts val="338"/>
              </a:spcBef>
              <a:spcAft>
                <a:spcPts val="0"/>
              </a:spcAft>
              <a:buClr>
                <a:schemeClr val="dk1"/>
              </a:buClr>
              <a:buSzPts val="1688"/>
              <a:buNone/>
              <a:defRPr sz="1687" b="1"/>
            </a:lvl4pPr>
            <a:lvl5pPr marL="2286000" lvl="4" indent="-228600" algn="l">
              <a:spcBef>
                <a:spcPts val="338"/>
              </a:spcBef>
              <a:spcAft>
                <a:spcPts val="0"/>
              </a:spcAft>
              <a:buClr>
                <a:schemeClr val="dk1"/>
              </a:buClr>
              <a:buSzPts val="1688"/>
              <a:buNone/>
              <a:defRPr sz="1687" b="1"/>
            </a:lvl5pPr>
            <a:lvl6pPr marL="2743200" lvl="5" indent="-228600" algn="l">
              <a:spcBef>
                <a:spcPts val="338"/>
              </a:spcBef>
              <a:spcAft>
                <a:spcPts val="0"/>
              </a:spcAft>
              <a:buClr>
                <a:schemeClr val="dk1"/>
              </a:buClr>
              <a:buSzPts val="1688"/>
              <a:buNone/>
              <a:defRPr sz="1687" b="1"/>
            </a:lvl6pPr>
            <a:lvl7pPr marL="3200400" lvl="6" indent="-228600" algn="l">
              <a:spcBef>
                <a:spcPts val="338"/>
              </a:spcBef>
              <a:spcAft>
                <a:spcPts val="0"/>
              </a:spcAft>
              <a:buClr>
                <a:schemeClr val="dk1"/>
              </a:buClr>
              <a:buSzPts val="1688"/>
              <a:buNone/>
              <a:defRPr sz="1687" b="1"/>
            </a:lvl7pPr>
            <a:lvl8pPr marL="3657600" lvl="7" indent="-228600" algn="l">
              <a:spcBef>
                <a:spcPts val="338"/>
              </a:spcBef>
              <a:spcAft>
                <a:spcPts val="0"/>
              </a:spcAft>
              <a:buClr>
                <a:schemeClr val="dk1"/>
              </a:buClr>
              <a:buSzPts val="1688"/>
              <a:buNone/>
              <a:defRPr sz="1687" b="1"/>
            </a:lvl8pPr>
            <a:lvl9pPr marL="4114800" lvl="8" indent="-228600" algn="l">
              <a:spcBef>
                <a:spcPts val="338"/>
              </a:spcBef>
              <a:spcAft>
                <a:spcPts val="0"/>
              </a:spcAft>
              <a:buClr>
                <a:schemeClr val="dk1"/>
              </a:buClr>
              <a:buSzPts val="1688"/>
              <a:buNone/>
              <a:defRPr sz="1687" b="1"/>
            </a:lvl9pPr>
          </a:lstStyle>
          <a:p>
            <a:endParaRPr/>
          </a:p>
        </p:txBody>
      </p:sp>
      <p:sp>
        <p:nvSpPr>
          <p:cNvPr id="39" name="Google Shape;39;p21"/>
          <p:cNvSpPr txBox="1">
            <a:spLocks noGrp="1"/>
          </p:cNvSpPr>
          <p:nvPr>
            <p:ph type="body" idx="2"/>
          </p:nvPr>
        </p:nvSpPr>
        <p:spPr>
          <a:xfrm>
            <a:off x="609601" y="2174879"/>
            <a:ext cx="5386917" cy="3951288"/>
          </a:xfrm>
          <a:prstGeom prst="rect">
            <a:avLst/>
          </a:prstGeom>
          <a:noFill/>
          <a:ln>
            <a:noFill/>
          </a:ln>
        </p:spPr>
        <p:txBody>
          <a:bodyPr spcFirstLastPara="1" wrap="square" lIns="104475" tIns="52225" rIns="104475" bIns="52225" anchor="t" anchorCtr="0">
            <a:normAutofit/>
          </a:bodyPr>
          <a:lstStyle>
            <a:lvl1pPr marL="457200" lvl="0" indent="-389318" algn="l">
              <a:spcBef>
                <a:spcPts val="506"/>
              </a:spcBef>
              <a:spcAft>
                <a:spcPts val="0"/>
              </a:spcAft>
              <a:buClr>
                <a:schemeClr val="dk1"/>
              </a:buClr>
              <a:buSzPts val="2531"/>
              <a:buChar char="•"/>
              <a:defRPr sz="2531"/>
            </a:lvl1pPr>
            <a:lvl2pPr marL="914400" lvl="1" indent="-365506" algn="l">
              <a:spcBef>
                <a:spcPts val="431"/>
              </a:spcBef>
              <a:spcAft>
                <a:spcPts val="0"/>
              </a:spcAft>
              <a:buClr>
                <a:schemeClr val="dk1"/>
              </a:buClr>
              <a:buSzPts val="2156"/>
              <a:buChar char="–"/>
              <a:defRPr sz="2156"/>
            </a:lvl2pPr>
            <a:lvl3pPr marL="1371600" lvl="2" indent="-353631" algn="l">
              <a:spcBef>
                <a:spcPts val="394"/>
              </a:spcBef>
              <a:spcAft>
                <a:spcPts val="0"/>
              </a:spcAft>
              <a:buClr>
                <a:schemeClr val="dk1"/>
              </a:buClr>
              <a:buSzPts val="1969"/>
              <a:buChar char="•"/>
              <a:defRPr sz="1969"/>
            </a:lvl3pPr>
            <a:lvl4pPr marL="1828800" lvl="3" indent="-335788" algn="l">
              <a:spcBef>
                <a:spcPts val="338"/>
              </a:spcBef>
              <a:spcAft>
                <a:spcPts val="0"/>
              </a:spcAft>
              <a:buClr>
                <a:schemeClr val="dk1"/>
              </a:buClr>
              <a:buSzPts val="1688"/>
              <a:buChar char="–"/>
              <a:defRPr sz="1687"/>
            </a:lvl4pPr>
            <a:lvl5pPr marL="2286000" lvl="4" indent="-335788" algn="l">
              <a:spcBef>
                <a:spcPts val="338"/>
              </a:spcBef>
              <a:spcAft>
                <a:spcPts val="0"/>
              </a:spcAft>
              <a:buClr>
                <a:schemeClr val="dk1"/>
              </a:buClr>
              <a:buSzPts val="1688"/>
              <a:buChar char="»"/>
              <a:defRPr sz="1687"/>
            </a:lvl5pPr>
            <a:lvl6pPr marL="2743200" lvl="5" indent="-335788" algn="l">
              <a:spcBef>
                <a:spcPts val="338"/>
              </a:spcBef>
              <a:spcAft>
                <a:spcPts val="0"/>
              </a:spcAft>
              <a:buClr>
                <a:schemeClr val="dk1"/>
              </a:buClr>
              <a:buSzPts val="1688"/>
              <a:buChar char="•"/>
              <a:defRPr sz="1687"/>
            </a:lvl6pPr>
            <a:lvl7pPr marL="3200400" lvl="6" indent="-335788" algn="l">
              <a:spcBef>
                <a:spcPts val="338"/>
              </a:spcBef>
              <a:spcAft>
                <a:spcPts val="0"/>
              </a:spcAft>
              <a:buClr>
                <a:schemeClr val="dk1"/>
              </a:buClr>
              <a:buSzPts val="1688"/>
              <a:buChar char="•"/>
              <a:defRPr sz="1687"/>
            </a:lvl7pPr>
            <a:lvl8pPr marL="3657600" lvl="7" indent="-335788" algn="l">
              <a:spcBef>
                <a:spcPts val="338"/>
              </a:spcBef>
              <a:spcAft>
                <a:spcPts val="0"/>
              </a:spcAft>
              <a:buClr>
                <a:schemeClr val="dk1"/>
              </a:buClr>
              <a:buSzPts val="1688"/>
              <a:buChar char="•"/>
              <a:defRPr sz="1687"/>
            </a:lvl8pPr>
            <a:lvl9pPr marL="4114800" lvl="8" indent="-335788" algn="l">
              <a:spcBef>
                <a:spcPts val="338"/>
              </a:spcBef>
              <a:spcAft>
                <a:spcPts val="0"/>
              </a:spcAft>
              <a:buClr>
                <a:schemeClr val="dk1"/>
              </a:buClr>
              <a:buSzPts val="1688"/>
              <a:buChar char="•"/>
              <a:defRPr sz="1687"/>
            </a:lvl9pPr>
          </a:lstStyle>
          <a:p>
            <a:endParaRPr/>
          </a:p>
        </p:txBody>
      </p:sp>
      <p:sp>
        <p:nvSpPr>
          <p:cNvPr id="40" name="Google Shape;40;p21"/>
          <p:cNvSpPr txBox="1">
            <a:spLocks noGrp="1"/>
          </p:cNvSpPr>
          <p:nvPr>
            <p:ph type="body" idx="3"/>
          </p:nvPr>
        </p:nvSpPr>
        <p:spPr>
          <a:xfrm>
            <a:off x="6193371" y="1535117"/>
            <a:ext cx="5389033" cy="639762"/>
          </a:xfrm>
          <a:prstGeom prst="rect">
            <a:avLst/>
          </a:prstGeom>
          <a:noFill/>
          <a:ln>
            <a:noFill/>
          </a:ln>
        </p:spPr>
        <p:txBody>
          <a:bodyPr spcFirstLastPara="1" wrap="square" lIns="104475" tIns="52225" rIns="104475" bIns="52225" anchor="b" anchorCtr="0">
            <a:normAutofit/>
          </a:bodyPr>
          <a:lstStyle>
            <a:lvl1pPr marL="457200" lvl="0" indent="-228600" algn="l">
              <a:spcBef>
                <a:spcPts val="506"/>
              </a:spcBef>
              <a:spcAft>
                <a:spcPts val="0"/>
              </a:spcAft>
              <a:buClr>
                <a:schemeClr val="dk1"/>
              </a:buClr>
              <a:buSzPts val="2531"/>
              <a:buNone/>
              <a:defRPr sz="2531" b="1"/>
            </a:lvl1pPr>
            <a:lvl2pPr marL="914400" lvl="1" indent="-228600" algn="l">
              <a:spcBef>
                <a:spcPts val="431"/>
              </a:spcBef>
              <a:spcAft>
                <a:spcPts val="0"/>
              </a:spcAft>
              <a:buClr>
                <a:schemeClr val="dk1"/>
              </a:buClr>
              <a:buSzPts val="2156"/>
              <a:buNone/>
              <a:defRPr sz="2156" b="1"/>
            </a:lvl2pPr>
            <a:lvl3pPr marL="1371600" lvl="2" indent="-228600" algn="l">
              <a:spcBef>
                <a:spcPts val="394"/>
              </a:spcBef>
              <a:spcAft>
                <a:spcPts val="0"/>
              </a:spcAft>
              <a:buClr>
                <a:schemeClr val="dk1"/>
              </a:buClr>
              <a:buSzPts val="1969"/>
              <a:buNone/>
              <a:defRPr sz="1969" b="1"/>
            </a:lvl3pPr>
            <a:lvl4pPr marL="1828800" lvl="3" indent="-228600" algn="l">
              <a:spcBef>
                <a:spcPts val="338"/>
              </a:spcBef>
              <a:spcAft>
                <a:spcPts val="0"/>
              </a:spcAft>
              <a:buClr>
                <a:schemeClr val="dk1"/>
              </a:buClr>
              <a:buSzPts val="1688"/>
              <a:buNone/>
              <a:defRPr sz="1687" b="1"/>
            </a:lvl4pPr>
            <a:lvl5pPr marL="2286000" lvl="4" indent="-228600" algn="l">
              <a:spcBef>
                <a:spcPts val="338"/>
              </a:spcBef>
              <a:spcAft>
                <a:spcPts val="0"/>
              </a:spcAft>
              <a:buClr>
                <a:schemeClr val="dk1"/>
              </a:buClr>
              <a:buSzPts val="1688"/>
              <a:buNone/>
              <a:defRPr sz="1687" b="1"/>
            </a:lvl5pPr>
            <a:lvl6pPr marL="2743200" lvl="5" indent="-228600" algn="l">
              <a:spcBef>
                <a:spcPts val="338"/>
              </a:spcBef>
              <a:spcAft>
                <a:spcPts val="0"/>
              </a:spcAft>
              <a:buClr>
                <a:schemeClr val="dk1"/>
              </a:buClr>
              <a:buSzPts val="1688"/>
              <a:buNone/>
              <a:defRPr sz="1687" b="1"/>
            </a:lvl6pPr>
            <a:lvl7pPr marL="3200400" lvl="6" indent="-228600" algn="l">
              <a:spcBef>
                <a:spcPts val="338"/>
              </a:spcBef>
              <a:spcAft>
                <a:spcPts val="0"/>
              </a:spcAft>
              <a:buClr>
                <a:schemeClr val="dk1"/>
              </a:buClr>
              <a:buSzPts val="1688"/>
              <a:buNone/>
              <a:defRPr sz="1687" b="1"/>
            </a:lvl7pPr>
            <a:lvl8pPr marL="3657600" lvl="7" indent="-228600" algn="l">
              <a:spcBef>
                <a:spcPts val="338"/>
              </a:spcBef>
              <a:spcAft>
                <a:spcPts val="0"/>
              </a:spcAft>
              <a:buClr>
                <a:schemeClr val="dk1"/>
              </a:buClr>
              <a:buSzPts val="1688"/>
              <a:buNone/>
              <a:defRPr sz="1687" b="1"/>
            </a:lvl8pPr>
            <a:lvl9pPr marL="4114800" lvl="8" indent="-228600" algn="l">
              <a:spcBef>
                <a:spcPts val="338"/>
              </a:spcBef>
              <a:spcAft>
                <a:spcPts val="0"/>
              </a:spcAft>
              <a:buClr>
                <a:schemeClr val="dk1"/>
              </a:buClr>
              <a:buSzPts val="1688"/>
              <a:buNone/>
              <a:defRPr sz="1687" b="1"/>
            </a:lvl9pPr>
          </a:lstStyle>
          <a:p>
            <a:endParaRPr/>
          </a:p>
        </p:txBody>
      </p:sp>
      <p:sp>
        <p:nvSpPr>
          <p:cNvPr id="41" name="Google Shape;41;p21"/>
          <p:cNvSpPr txBox="1">
            <a:spLocks noGrp="1"/>
          </p:cNvSpPr>
          <p:nvPr>
            <p:ph type="body" idx="4"/>
          </p:nvPr>
        </p:nvSpPr>
        <p:spPr>
          <a:xfrm>
            <a:off x="6193371" y="2174879"/>
            <a:ext cx="5389033" cy="3951288"/>
          </a:xfrm>
          <a:prstGeom prst="rect">
            <a:avLst/>
          </a:prstGeom>
          <a:noFill/>
          <a:ln>
            <a:noFill/>
          </a:ln>
        </p:spPr>
        <p:txBody>
          <a:bodyPr spcFirstLastPara="1" wrap="square" lIns="104475" tIns="52225" rIns="104475" bIns="52225" anchor="t" anchorCtr="0">
            <a:normAutofit/>
          </a:bodyPr>
          <a:lstStyle>
            <a:lvl1pPr marL="457200" lvl="0" indent="-389318" algn="l">
              <a:spcBef>
                <a:spcPts val="506"/>
              </a:spcBef>
              <a:spcAft>
                <a:spcPts val="0"/>
              </a:spcAft>
              <a:buClr>
                <a:schemeClr val="dk1"/>
              </a:buClr>
              <a:buSzPts val="2531"/>
              <a:buChar char="•"/>
              <a:defRPr sz="2531"/>
            </a:lvl1pPr>
            <a:lvl2pPr marL="914400" lvl="1" indent="-365506" algn="l">
              <a:spcBef>
                <a:spcPts val="431"/>
              </a:spcBef>
              <a:spcAft>
                <a:spcPts val="0"/>
              </a:spcAft>
              <a:buClr>
                <a:schemeClr val="dk1"/>
              </a:buClr>
              <a:buSzPts val="2156"/>
              <a:buChar char="–"/>
              <a:defRPr sz="2156"/>
            </a:lvl2pPr>
            <a:lvl3pPr marL="1371600" lvl="2" indent="-353631" algn="l">
              <a:spcBef>
                <a:spcPts val="394"/>
              </a:spcBef>
              <a:spcAft>
                <a:spcPts val="0"/>
              </a:spcAft>
              <a:buClr>
                <a:schemeClr val="dk1"/>
              </a:buClr>
              <a:buSzPts val="1969"/>
              <a:buChar char="•"/>
              <a:defRPr sz="1969"/>
            </a:lvl3pPr>
            <a:lvl4pPr marL="1828800" lvl="3" indent="-335788" algn="l">
              <a:spcBef>
                <a:spcPts val="338"/>
              </a:spcBef>
              <a:spcAft>
                <a:spcPts val="0"/>
              </a:spcAft>
              <a:buClr>
                <a:schemeClr val="dk1"/>
              </a:buClr>
              <a:buSzPts val="1688"/>
              <a:buChar char="–"/>
              <a:defRPr sz="1687"/>
            </a:lvl4pPr>
            <a:lvl5pPr marL="2286000" lvl="4" indent="-335788" algn="l">
              <a:spcBef>
                <a:spcPts val="338"/>
              </a:spcBef>
              <a:spcAft>
                <a:spcPts val="0"/>
              </a:spcAft>
              <a:buClr>
                <a:schemeClr val="dk1"/>
              </a:buClr>
              <a:buSzPts val="1688"/>
              <a:buChar char="»"/>
              <a:defRPr sz="1687"/>
            </a:lvl5pPr>
            <a:lvl6pPr marL="2743200" lvl="5" indent="-335788" algn="l">
              <a:spcBef>
                <a:spcPts val="338"/>
              </a:spcBef>
              <a:spcAft>
                <a:spcPts val="0"/>
              </a:spcAft>
              <a:buClr>
                <a:schemeClr val="dk1"/>
              </a:buClr>
              <a:buSzPts val="1688"/>
              <a:buChar char="•"/>
              <a:defRPr sz="1687"/>
            </a:lvl6pPr>
            <a:lvl7pPr marL="3200400" lvl="6" indent="-335788" algn="l">
              <a:spcBef>
                <a:spcPts val="338"/>
              </a:spcBef>
              <a:spcAft>
                <a:spcPts val="0"/>
              </a:spcAft>
              <a:buClr>
                <a:schemeClr val="dk1"/>
              </a:buClr>
              <a:buSzPts val="1688"/>
              <a:buChar char="•"/>
              <a:defRPr sz="1687"/>
            </a:lvl7pPr>
            <a:lvl8pPr marL="3657600" lvl="7" indent="-335788" algn="l">
              <a:spcBef>
                <a:spcPts val="338"/>
              </a:spcBef>
              <a:spcAft>
                <a:spcPts val="0"/>
              </a:spcAft>
              <a:buClr>
                <a:schemeClr val="dk1"/>
              </a:buClr>
              <a:buSzPts val="1688"/>
              <a:buChar char="•"/>
              <a:defRPr sz="1687"/>
            </a:lvl8pPr>
            <a:lvl9pPr marL="4114800" lvl="8" indent="-335788" algn="l">
              <a:spcBef>
                <a:spcPts val="338"/>
              </a:spcBef>
              <a:spcAft>
                <a:spcPts val="0"/>
              </a:spcAft>
              <a:buClr>
                <a:schemeClr val="dk1"/>
              </a:buClr>
              <a:buSzPts val="1688"/>
              <a:buChar char="•"/>
              <a:defRPr sz="1687"/>
            </a:lvl9pPr>
          </a:lstStyle>
          <a:p>
            <a:endParaRPr/>
          </a:p>
        </p:txBody>
      </p:sp>
      <p:sp>
        <p:nvSpPr>
          <p:cNvPr id="42" name="Google Shape;42;p21"/>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1"/>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1"/>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2"/>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2"/>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2"/>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2"/>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3"/>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3"/>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3"/>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4"/>
          <p:cNvSpPr txBox="1">
            <a:spLocks noGrp="1"/>
          </p:cNvSpPr>
          <p:nvPr>
            <p:ph type="title"/>
          </p:nvPr>
        </p:nvSpPr>
        <p:spPr>
          <a:xfrm>
            <a:off x="609601" y="273050"/>
            <a:ext cx="4011084" cy="1162050"/>
          </a:xfrm>
          <a:prstGeom prst="rect">
            <a:avLst/>
          </a:prstGeom>
          <a:noFill/>
          <a:ln>
            <a:noFill/>
          </a:ln>
        </p:spPr>
        <p:txBody>
          <a:bodyPr spcFirstLastPara="1" wrap="square" lIns="104475" tIns="52225" rIns="104475" bIns="52225" anchor="b" anchorCtr="0">
            <a:normAutofit/>
          </a:bodyPr>
          <a:lstStyle>
            <a:lvl1pPr lvl="0" algn="l">
              <a:spcBef>
                <a:spcPts val="0"/>
              </a:spcBef>
              <a:spcAft>
                <a:spcPts val="0"/>
              </a:spcAft>
              <a:buClr>
                <a:schemeClr val="dk1"/>
              </a:buClr>
              <a:buSzPts val="2156"/>
              <a:buFont typeface="Calibri"/>
              <a:buNone/>
              <a:defRPr sz="2156"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4"/>
          <p:cNvSpPr txBox="1">
            <a:spLocks noGrp="1"/>
          </p:cNvSpPr>
          <p:nvPr>
            <p:ph type="body" idx="1"/>
          </p:nvPr>
        </p:nvSpPr>
        <p:spPr>
          <a:xfrm>
            <a:off x="4766733" y="273054"/>
            <a:ext cx="6815667" cy="5853113"/>
          </a:xfrm>
          <a:prstGeom prst="rect">
            <a:avLst/>
          </a:prstGeom>
          <a:noFill/>
          <a:ln>
            <a:noFill/>
          </a:ln>
        </p:spPr>
        <p:txBody>
          <a:bodyPr spcFirstLastPara="1" wrap="square" lIns="104475" tIns="52225" rIns="104475" bIns="52225" anchor="t" anchorCtr="0">
            <a:normAutofit/>
          </a:bodyPr>
          <a:lstStyle>
            <a:lvl1pPr marL="457200" lvl="0" indent="-448881" algn="l">
              <a:spcBef>
                <a:spcPts val="694"/>
              </a:spcBef>
              <a:spcAft>
                <a:spcPts val="0"/>
              </a:spcAft>
              <a:buClr>
                <a:schemeClr val="dk1"/>
              </a:buClr>
              <a:buSzPts val="3469"/>
              <a:buChar char="•"/>
              <a:defRPr sz="3468"/>
            </a:lvl1pPr>
            <a:lvl2pPr marL="914400" lvl="1" indent="-419100" algn="l">
              <a:spcBef>
                <a:spcPts val="600"/>
              </a:spcBef>
              <a:spcAft>
                <a:spcPts val="0"/>
              </a:spcAft>
              <a:buClr>
                <a:schemeClr val="dk1"/>
              </a:buClr>
              <a:buSzPts val="3000"/>
              <a:buChar char="–"/>
              <a:defRPr sz="3000"/>
            </a:lvl2pPr>
            <a:lvl3pPr marL="1371600" lvl="2" indent="-389318" algn="l">
              <a:spcBef>
                <a:spcPts val="506"/>
              </a:spcBef>
              <a:spcAft>
                <a:spcPts val="0"/>
              </a:spcAft>
              <a:buClr>
                <a:schemeClr val="dk1"/>
              </a:buClr>
              <a:buSzPts val="2531"/>
              <a:buChar char="•"/>
              <a:defRPr sz="2531"/>
            </a:lvl3pPr>
            <a:lvl4pPr marL="1828800" lvl="3" indent="-365506" algn="l">
              <a:spcBef>
                <a:spcPts val="431"/>
              </a:spcBef>
              <a:spcAft>
                <a:spcPts val="0"/>
              </a:spcAft>
              <a:buClr>
                <a:schemeClr val="dk1"/>
              </a:buClr>
              <a:buSzPts val="2156"/>
              <a:buChar char="–"/>
              <a:defRPr sz="2156"/>
            </a:lvl4pPr>
            <a:lvl5pPr marL="2286000" lvl="4" indent="-365506" algn="l">
              <a:spcBef>
                <a:spcPts val="431"/>
              </a:spcBef>
              <a:spcAft>
                <a:spcPts val="0"/>
              </a:spcAft>
              <a:buClr>
                <a:schemeClr val="dk1"/>
              </a:buClr>
              <a:buSzPts val="2156"/>
              <a:buChar char="»"/>
              <a:defRPr sz="2156"/>
            </a:lvl5pPr>
            <a:lvl6pPr marL="2743200" lvl="5" indent="-365506" algn="l">
              <a:spcBef>
                <a:spcPts val="431"/>
              </a:spcBef>
              <a:spcAft>
                <a:spcPts val="0"/>
              </a:spcAft>
              <a:buClr>
                <a:schemeClr val="dk1"/>
              </a:buClr>
              <a:buSzPts val="2156"/>
              <a:buChar char="•"/>
              <a:defRPr sz="2156"/>
            </a:lvl6pPr>
            <a:lvl7pPr marL="3200400" lvl="6" indent="-365506" algn="l">
              <a:spcBef>
                <a:spcPts val="431"/>
              </a:spcBef>
              <a:spcAft>
                <a:spcPts val="0"/>
              </a:spcAft>
              <a:buClr>
                <a:schemeClr val="dk1"/>
              </a:buClr>
              <a:buSzPts val="2156"/>
              <a:buChar char="•"/>
              <a:defRPr sz="2156"/>
            </a:lvl7pPr>
            <a:lvl8pPr marL="3657600" lvl="7" indent="-365506" algn="l">
              <a:spcBef>
                <a:spcPts val="431"/>
              </a:spcBef>
              <a:spcAft>
                <a:spcPts val="0"/>
              </a:spcAft>
              <a:buClr>
                <a:schemeClr val="dk1"/>
              </a:buClr>
              <a:buSzPts val="2156"/>
              <a:buChar char="•"/>
              <a:defRPr sz="2156"/>
            </a:lvl8pPr>
            <a:lvl9pPr marL="4114800" lvl="8" indent="-365506" algn="l">
              <a:spcBef>
                <a:spcPts val="431"/>
              </a:spcBef>
              <a:spcAft>
                <a:spcPts val="0"/>
              </a:spcAft>
              <a:buClr>
                <a:schemeClr val="dk1"/>
              </a:buClr>
              <a:buSzPts val="2156"/>
              <a:buChar char="•"/>
              <a:defRPr sz="2156"/>
            </a:lvl9pPr>
          </a:lstStyle>
          <a:p>
            <a:endParaRPr/>
          </a:p>
        </p:txBody>
      </p:sp>
      <p:sp>
        <p:nvSpPr>
          <p:cNvPr id="57" name="Google Shape;57;p24"/>
          <p:cNvSpPr txBox="1">
            <a:spLocks noGrp="1"/>
          </p:cNvSpPr>
          <p:nvPr>
            <p:ph type="body" idx="2"/>
          </p:nvPr>
        </p:nvSpPr>
        <p:spPr>
          <a:xfrm>
            <a:off x="609601" y="1435103"/>
            <a:ext cx="4011084" cy="4691063"/>
          </a:xfrm>
          <a:prstGeom prst="rect">
            <a:avLst/>
          </a:prstGeom>
          <a:noFill/>
          <a:ln>
            <a:noFill/>
          </a:ln>
        </p:spPr>
        <p:txBody>
          <a:bodyPr spcFirstLastPara="1" wrap="square" lIns="104475" tIns="52225" rIns="104475" bIns="52225" anchor="t" anchorCtr="0">
            <a:normAutofit/>
          </a:bodyPr>
          <a:lstStyle>
            <a:lvl1pPr marL="457200" lvl="0" indent="-228600" algn="l">
              <a:spcBef>
                <a:spcPts val="300"/>
              </a:spcBef>
              <a:spcAft>
                <a:spcPts val="0"/>
              </a:spcAft>
              <a:buClr>
                <a:schemeClr val="dk1"/>
              </a:buClr>
              <a:buSzPts val="1500"/>
              <a:buNone/>
              <a:defRPr sz="1500"/>
            </a:lvl1pPr>
            <a:lvl2pPr marL="914400" lvl="1" indent="-228600" algn="l">
              <a:spcBef>
                <a:spcPts val="263"/>
              </a:spcBef>
              <a:spcAft>
                <a:spcPts val="0"/>
              </a:spcAft>
              <a:buClr>
                <a:schemeClr val="dk1"/>
              </a:buClr>
              <a:buSzPts val="1313"/>
              <a:buNone/>
              <a:defRPr sz="1313"/>
            </a:lvl2pPr>
            <a:lvl3pPr marL="1371600" lvl="2" indent="-228600" algn="l">
              <a:spcBef>
                <a:spcPts val="206"/>
              </a:spcBef>
              <a:spcAft>
                <a:spcPts val="0"/>
              </a:spcAft>
              <a:buClr>
                <a:schemeClr val="dk1"/>
              </a:buClr>
              <a:buSzPts val="1031"/>
              <a:buNone/>
              <a:defRPr sz="1031"/>
            </a:lvl3pPr>
            <a:lvl4pPr marL="1828800" lvl="3" indent="-228600" algn="l">
              <a:spcBef>
                <a:spcPts val="188"/>
              </a:spcBef>
              <a:spcAft>
                <a:spcPts val="0"/>
              </a:spcAft>
              <a:buClr>
                <a:schemeClr val="dk1"/>
              </a:buClr>
              <a:buSzPts val="938"/>
              <a:buNone/>
              <a:defRPr sz="938"/>
            </a:lvl4pPr>
            <a:lvl5pPr marL="2286000" lvl="4" indent="-228600" algn="l">
              <a:spcBef>
                <a:spcPts val="188"/>
              </a:spcBef>
              <a:spcAft>
                <a:spcPts val="0"/>
              </a:spcAft>
              <a:buClr>
                <a:schemeClr val="dk1"/>
              </a:buClr>
              <a:buSzPts val="938"/>
              <a:buNone/>
              <a:defRPr sz="938"/>
            </a:lvl5pPr>
            <a:lvl6pPr marL="2743200" lvl="5" indent="-228600" algn="l">
              <a:spcBef>
                <a:spcPts val="188"/>
              </a:spcBef>
              <a:spcAft>
                <a:spcPts val="0"/>
              </a:spcAft>
              <a:buClr>
                <a:schemeClr val="dk1"/>
              </a:buClr>
              <a:buSzPts val="938"/>
              <a:buNone/>
              <a:defRPr sz="938"/>
            </a:lvl6pPr>
            <a:lvl7pPr marL="3200400" lvl="6" indent="-228600" algn="l">
              <a:spcBef>
                <a:spcPts val="188"/>
              </a:spcBef>
              <a:spcAft>
                <a:spcPts val="0"/>
              </a:spcAft>
              <a:buClr>
                <a:schemeClr val="dk1"/>
              </a:buClr>
              <a:buSzPts val="938"/>
              <a:buNone/>
              <a:defRPr sz="938"/>
            </a:lvl7pPr>
            <a:lvl8pPr marL="3657600" lvl="7" indent="-228600" algn="l">
              <a:spcBef>
                <a:spcPts val="188"/>
              </a:spcBef>
              <a:spcAft>
                <a:spcPts val="0"/>
              </a:spcAft>
              <a:buClr>
                <a:schemeClr val="dk1"/>
              </a:buClr>
              <a:buSzPts val="938"/>
              <a:buNone/>
              <a:defRPr sz="938"/>
            </a:lvl8pPr>
            <a:lvl9pPr marL="4114800" lvl="8" indent="-228600" algn="l">
              <a:spcBef>
                <a:spcPts val="188"/>
              </a:spcBef>
              <a:spcAft>
                <a:spcPts val="0"/>
              </a:spcAft>
              <a:buClr>
                <a:schemeClr val="dk1"/>
              </a:buClr>
              <a:buSzPts val="938"/>
              <a:buNone/>
              <a:defRPr sz="938"/>
            </a:lvl9pPr>
          </a:lstStyle>
          <a:p>
            <a:endParaRPr/>
          </a:p>
        </p:txBody>
      </p:sp>
      <p:sp>
        <p:nvSpPr>
          <p:cNvPr id="58" name="Google Shape;58;p24"/>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4"/>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4"/>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5"/>
          <p:cNvSpPr txBox="1">
            <a:spLocks noGrp="1"/>
          </p:cNvSpPr>
          <p:nvPr>
            <p:ph type="title"/>
          </p:nvPr>
        </p:nvSpPr>
        <p:spPr>
          <a:xfrm>
            <a:off x="2389717" y="4800604"/>
            <a:ext cx="7315200" cy="566738"/>
          </a:xfrm>
          <a:prstGeom prst="rect">
            <a:avLst/>
          </a:prstGeom>
          <a:noFill/>
          <a:ln>
            <a:noFill/>
          </a:ln>
        </p:spPr>
        <p:txBody>
          <a:bodyPr spcFirstLastPara="1" wrap="square" lIns="104475" tIns="52225" rIns="104475" bIns="52225" anchor="b" anchorCtr="0">
            <a:normAutofit/>
          </a:bodyPr>
          <a:lstStyle>
            <a:lvl1pPr lvl="0" algn="l">
              <a:spcBef>
                <a:spcPts val="0"/>
              </a:spcBef>
              <a:spcAft>
                <a:spcPts val="0"/>
              </a:spcAft>
              <a:buClr>
                <a:schemeClr val="dk1"/>
              </a:buClr>
              <a:buSzPts val="2156"/>
              <a:buFont typeface="Calibri"/>
              <a:buNone/>
              <a:defRPr sz="2156"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5"/>
          <p:cNvSpPr>
            <a:spLocks noGrp="1"/>
          </p:cNvSpPr>
          <p:nvPr>
            <p:ph type="pic" idx="2"/>
          </p:nvPr>
        </p:nvSpPr>
        <p:spPr>
          <a:xfrm>
            <a:off x="2389717" y="612775"/>
            <a:ext cx="7315200" cy="4114800"/>
          </a:xfrm>
          <a:prstGeom prst="rect">
            <a:avLst/>
          </a:prstGeom>
          <a:noFill/>
          <a:ln>
            <a:noFill/>
          </a:ln>
        </p:spPr>
        <p:txBody>
          <a:bodyPr spcFirstLastPara="1" wrap="square" lIns="104475" tIns="52225" rIns="104475" bIns="52225" anchor="t" anchorCtr="0">
            <a:normAutofit/>
          </a:bodyPr>
          <a:lstStyle>
            <a:lvl1pPr marR="0" lvl="0" algn="l" rtl="0">
              <a:spcBef>
                <a:spcPts val="694"/>
              </a:spcBef>
              <a:spcAft>
                <a:spcPts val="0"/>
              </a:spcAft>
              <a:buClr>
                <a:schemeClr val="dk1"/>
              </a:buClr>
              <a:buSzPts val="3469"/>
              <a:buFont typeface="Arial"/>
              <a:buNone/>
              <a:defRPr sz="3468" b="0" i="0" u="none" strike="noStrike" cap="none">
                <a:solidFill>
                  <a:schemeClr val="dk1"/>
                </a:solidFill>
                <a:latin typeface="Calibri"/>
                <a:ea typeface="Calibri"/>
                <a:cs typeface="Calibri"/>
                <a:sym typeface="Calibri"/>
              </a:defRPr>
            </a:lvl1pPr>
            <a:lvl2pPr marR="0" lvl="1" algn="l" rtl="0">
              <a:spcBef>
                <a:spcPts val="600"/>
              </a:spcBef>
              <a:spcAft>
                <a:spcPts val="0"/>
              </a:spcAft>
              <a:buClr>
                <a:schemeClr val="dk1"/>
              </a:buClr>
              <a:buSzPts val="3000"/>
              <a:buFont typeface="Arial"/>
              <a:buNone/>
              <a:defRPr sz="3000" b="0" i="0" u="none" strike="noStrike" cap="none">
                <a:solidFill>
                  <a:schemeClr val="dk1"/>
                </a:solidFill>
                <a:latin typeface="Calibri"/>
                <a:ea typeface="Calibri"/>
                <a:cs typeface="Calibri"/>
                <a:sym typeface="Calibri"/>
              </a:defRPr>
            </a:lvl2pPr>
            <a:lvl3pPr marR="0" lvl="2" algn="l" rtl="0">
              <a:spcBef>
                <a:spcPts val="506"/>
              </a:spcBef>
              <a:spcAft>
                <a:spcPts val="0"/>
              </a:spcAft>
              <a:buClr>
                <a:schemeClr val="dk1"/>
              </a:buClr>
              <a:buSzPts val="2531"/>
              <a:buFont typeface="Arial"/>
              <a:buNone/>
              <a:defRPr sz="2531" b="0" i="0" u="none" strike="noStrike" cap="none">
                <a:solidFill>
                  <a:schemeClr val="dk1"/>
                </a:solidFill>
                <a:latin typeface="Calibri"/>
                <a:ea typeface="Calibri"/>
                <a:cs typeface="Calibri"/>
                <a:sym typeface="Calibri"/>
              </a:defRPr>
            </a:lvl3pPr>
            <a:lvl4pPr marR="0" lvl="3"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4pPr>
            <a:lvl5pPr marR="0" lvl="4"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5pPr>
            <a:lvl6pPr marR="0" lvl="5"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6pPr>
            <a:lvl7pPr marR="0" lvl="6"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7pPr>
            <a:lvl8pPr marR="0" lvl="7"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8pPr>
            <a:lvl9pPr marR="0" lvl="8" algn="l" rtl="0">
              <a:spcBef>
                <a:spcPts val="431"/>
              </a:spcBef>
              <a:spcAft>
                <a:spcPts val="0"/>
              </a:spcAft>
              <a:buClr>
                <a:schemeClr val="dk1"/>
              </a:buClr>
              <a:buSzPts val="2156"/>
              <a:buFont typeface="Arial"/>
              <a:buNone/>
              <a:defRPr sz="2156" b="0" i="0" u="none" strike="noStrike" cap="none">
                <a:solidFill>
                  <a:schemeClr val="dk1"/>
                </a:solidFill>
                <a:latin typeface="Calibri"/>
                <a:ea typeface="Calibri"/>
                <a:cs typeface="Calibri"/>
                <a:sym typeface="Calibri"/>
              </a:defRPr>
            </a:lvl9pPr>
          </a:lstStyle>
          <a:p>
            <a:endParaRPr/>
          </a:p>
        </p:txBody>
      </p:sp>
      <p:sp>
        <p:nvSpPr>
          <p:cNvPr id="64" name="Google Shape;64;p25"/>
          <p:cNvSpPr txBox="1">
            <a:spLocks noGrp="1"/>
          </p:cNvSpPr>
          <p:nvPr>
            <p:ph type="body" idx="1"/>
          </p:nvPr>
        </p:nvSpPr>
        <p:spPr>
          <a:xfrm>
            <a:off x="2389717" y="5367342"/>
            <a:ext cx="7315200" cy="804862"/>
          </a:xfrm>
          <a:prstGeom prst="rect">
            <a:avLst/>
          </a:prstGeom>
          <a:noFill/>
          <a:ln>
            <a:noFill/>
          </a:ln>
        </p:spPr>
        <p:txBody>
          <a:bodyPr spcFirstLastPara="1" wrap="square" lIns="104475" tIns="52225" rIns="104475" bIns="52225" anchor="t" anchorCtr="0">
            <a:normAutofit/>
          </a:bodyPr>
          <a:lstStyle>
            <a:lvl1pPr marL="457200" lvl="0" indent="-228600" algn="l">
              <a:spcBef>
                <a:spcPts val="300"/>
              </a:spcBef>
              <a:spcAft>
                <a:spcPts val="0"/>
              </a:spcAft>
              <a:buClr>
                <a:schemeClr val="dk1"/>
              </a:buClr>
              <a:buSzPts val="1500"/>
              <a:buNone/>
              <a:defRPr sz="1500"/>
            </a:lvl1pPr>
            <a:lvl2pPr marL="914400" lvl="1" indent="-228600" algn="l">
              <a:spcBef>
                <a:spcPts val="263"/>
              </a:spcBef>
              <a:spcAft>
                <a:spcPts val="0"/>
              </a:spcAft>
              <a:buClr>
                <a:schemeClr val="dk1"/>
              </a:buClr>
              <a:buSzPts val="1313"/>
              <a:buNone/>
              <a:defRPr sz="1313"/>
            </a:lvl2pPr>
            <a:lvl3pPr marL="1371600" lvl="2" indent="-228600" algn="l">
              <a:spcBef>
                <a:spcPts val="206"/>
              </a:spcBef>
              <a:spcAft>
                <a:spcPts val="0"/>
              </a:spcAft>
              <a:buClr>
                <a:schemeClr val="dk1"/>
              </a:buClr>
              <a:buSzPts val="1031"/>
              <a:buNone/>
              <a:defRPr sz="1031"/>
            </a:lvl3pPr>
            <a:lvl4pPr marL="1828800" lvl="3" indent="-228600" algn="l">
              <a:spcBef>
                <a:spcPts val="188"/>
              </a:spcBef>
              <a:spcAft>
                <a:spcPts val="0"/>
              </a:spcAft>
              <a:buClr>
                <a:schemeClr val="dk1"/>
              </a:buClr>
              <a:buSzPts val="938"/>
              <a:buNone/>
              <a:defRPr sz="938"/>
            </a:lvl4pPr>
            <a:lvl5pPr marL="2286000" lvl="4" indent="-228600" algn="l">
              <a:spcBef>
                <a:spcPts val="188"/>
              </a:spcBef>
              <a:spcAft>
                <a:spcPts val="0"/>
              </a:spcAft>
              <a:buClr>
                <a:schemeClr val="dk1"/>
              </a:buClr>
              <a:buSzPts val="938"/>
              <a:buNone/>
              <a:defRPr sz="938"/>
            </a:lvl5pPr>
            <a:lvl6pPr marL="2743200" lvl="5" indent="-228600" algn="l">
              <a:spcBef>
                <a:spcPts val="188"/>
              </a:spcBef>
              <a:spcAft>
                <a:spcPts val="0"/>
              </a:spcAft>
              <a:buClr>
                <a:schemeClr val="dk1"/>
              </a:buClr>
              <a:buSzPts val="938"/>
              <a:buNone/>
              <a:defRPr sz="938"/>
            </a:lvl6pPr>
            <a:lvl7pPr marL="3200400" lvl="6" indent="-228600" algn="l">
              <a:spcBef>
                <a:spcPts val="188"/>
              </a:spcBef>
              <a:spcAft>
                <a:spcPts val="0"/>
              </a:spcAft>
              <a:buClr>
                <a:schemeClr val="dk1"/>
              </a:buClr>
              <a:buSzPts val="938"/>
              <a:buNone/>
              <a:defRPr sz="938"/>
            </a:lvl7pPr>
            <a:lvl8pPr marL="3657600" lvl="7" indent="-228600" algn="l">
              <a:spcBef>
                <a:spcPts val="188"/>
              </a:spcBef>
              <a:spcAft>
                <a:spcPts val="0"/>
              </a:spcAft>
              <a:buClr>
                <a:schemeClr val="dk1"/>
              </a:buClr>
              <a:buSzPts val="938"/>
              <a:buNone/>
              <a:defRPr sz="938"/>
            </a:lvl8pPr>
            <a:lvl9pPr marL="4114800" lvl="8" indent="-228600" algn="l">
              <a:spcBef>
                <a:spcPts val="188"/>
              </a:spcBef>
              <a:spcAft>
                <a:spcPts val="0"/>
              </a:spcAft>
              <a:buClr>
                <a:schemeClr val="dk1"/>
              </a:buClr>
              <a:buSzPts val="938"/>
              <a:buNone/>
              <a:defRPr sz="938"/>
            </a:lvl9pPr>
          </a:lstStyle>
          <a:p>
            <a:endParaRPr/>
          </a:p>
        </p:txBody>
      </p:sp>
      <p:sp>
        <p:nvSpPr>
          <p:cNvPr id="65" name="Google Shape;65;p25"/>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5"/>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5"/>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l-GR"/>
              <a:t>‹#›</a:t>
            </a:fld>
            <a:endParaRPr/>
          </a:p>
        </p:txBody>
      </p:sp>
    </p:spTree>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609600" y="274638"/>
            <a:ext cx="10972800" cy="1143000"/>
          </a:xfrm>
          <a:prstGeom prst="rect">
            <a:avLst/>
          </a:prstGeom>
          <a:noFill/>
          <a:ln>
            <a:noFill/>
          </a:ln>
        </p:spPr>
        <p:txBody>
          <a:bodyPr spcFirstLastPara="1" wrap="square" lIns="104475" tIns="52225" rIns="104475" bIns="52225" anchor="ctr" anchorCtr="0">
            <a:normAutofit/>
          </a:bodyPr>
          <a:lstStyle>
            <a:lvl1pPr marR="0" lvl="0" algn="ctr" rtl="0">
              <a:spcBef>
                <a:spcPts val="0"/>
              </a:spcBef>
              <a:spcAft>
                <a:spcPts val="0"/>
              </a:spcAft>
              <a:buClr>
                <a:schemeClr val="dk1"/>
              </a:buClr>
              <a:buSzPts val="4688"/>
              <a:buFont typeface="Calibri"/>
              <a:buNone/>
              <a:defRPr sz="4688"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6"/>
          <p:cNvSpPr txBox="1">
            <a:spLocks noGrp="1"/>
          </p:cNvSpPr>
          <p:nvPr>
            <p:ph type="body" idx="1"/>
          </p:nvPr>
        </p:nvSpPr>
        <p:spPr>
          <a:xfrm>
            <a:off x="609600" y="1600200"/>
            <a:ext cx="10972800" cy="4525963"/>
          </a:xfrm>
          <a:prstGeom prst="rect">
            <a:avLst/>
          </a:prstGeom>
          <a:noFill/>
          <a:ln>
            <a:noFill/>
          </a:ln>
        </p:spPr>
        <p:txBody>
          <a:bodyPr spcFirstLastPara="1" wrap="square" lIns="104475" tIns="52225" rIns="104475" bIns="52225" anchor="t" anchorCtr="0">
            <a:normAutofit/>
          </a:bodyPr>
          <a:lstStyle>
            <a:lvl1pPr marL="457200" marR="0" lvl="0" indent="-448881" algn="l" rtl="0">
              <a:spcBef>
                <a:spcPts val="694"/>
              </a:spcBef>
              <a:spcAft>
                <a:spcPts val="0"/>
              </a:spcAft>
              <a:buClr>
                <a:schemeClr val="dk1"/>
              </a:buClr>
              <a:buSzPts val="3469"/>
              <a:buFont typeface="Arial"/>
              <a:buChar char="•"/>
              <a:defRPr sz="3468" b="0" i="0" u="none" strike="noStrike" cap="none">
                <a:solidFill>
                  <a:schemeClr val="dk1"/>
                </a:solidFill>
                <a:latin typeface="Calibri"/>
                <a:ea typeface="Calibri"/>
                <a:cs typeface="Calibri"/>
                <a:sym typeface="Calibri"/>
              </a:defRPr>
            </a:lvl1pPr>
            <a:lvl2pPr marL="914400" marR="0" lvl="1" indent="-419100" algn="l" rtl="0">
              <a:spcBef>
                <a:spcPts val="600"/>
              </a:spcBef>
              <a:spcAft>
                <a:spcPts val="0"/>
              </a:spcAft>
              <a:buClr>
                <a:schemeClr val="dk1"/>
              </a:buClr>
              <a:buSzPts val="3000"/>
              <a:buFont typeface="Arial"/>
              <a:buChar char="–"/>
              <a:defRPr sz="3000" b="0" i="0" u="none" strike="noStrike" cap="none">
                <a:solidFill>
                  <a:schemeClr val="dk1"/>
                </a:solidFill>
                <a:latin typeface="Calibri"/>
                <a:ea typeface="Calibri"/>
                <a:cs typeface="Calibri"/>
                <a:sym typeface="Calibri"/>
              </a:defRPr>
            </a:lvl2pPr>
            <a:lvl3pPr marL="1371600" marR="0" lvl="2" indent="-389318" algn="l" rtl="0">
              <a:spcBef>
                <a:spcPts val="506"/>
              </a:spcBef>
              <a:spcAft>
                <a:spcPts val="0"/>
              </a:spcAft>
              <a:buClr>
                <a:schemeClr val="dk1"/>
              </a:buClr>
              <a:buSzPts val="2531"/>
              <a:buFont typeface="Arial"/>
              <a:buChar char="•"/>
              <a:defRPr sz="2531" b="0" i="0" u="none" strike="noStrike" cap="none">
                <a:solidFill>
                  <a:schemeClr val="dk1"/>
                </a:solidFill>
                <a:latin typeface="Calibri"/>
                <a:ea typeface="Calibri"/>
                <a:cs typeface="Calibri"/>
                <a:sym typeface="Calibri"/>
              </a:defRPr>
            </a:lvl3pPr>
            <a:lvl4pPr marL="1828800" marR="0" lvl="3"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4pPr>
            <a:lvl5pPr marL="2286000" marR="0" lvl="4"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5pPr>
            <a:lvl6pPr marL="2743200" marR="0" lvl="5"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6pPr>
            <a:lvl7pPr marL="3200400" marR="0" lvl="6"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7pPr>
            <a:lvl8pPr marL="3657600" marR="0" lvl="7"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8pPr>
            <a:lvl9pPr marL="4114800" marR="0" lvl="8" indent="-365506" algn="l" rtl="0">
              <a:spcBef>
                <a:spcPts val="431"/>
              </a:spcBef>
              <a:spcAft>
                <a:spcPts val="0"/>
              </a:spcAft>
              <a:buClr>
                <a:schemeClr val="dk1"/>
              </a:buClr>
              <a:buSzPts val="2156"/>
              <a:buFont typeface="Arial"/>
              <a:buChar char="•"/>
              <a:defRPr sz="2156" b="0" i="0" u="none" strike="noStrike" cap="none">
                <a:solidFill>
                  <a:schemeClr val="dk1"/>
                </a:solidFill>
                <a:latin typeface="Calibri"/>
                <a:ea typeface="Calibri"/>
                <a:cs typeface="Calibri"/>
                <a:sym typeface="Calibri"/>
              </a:defRPr>
            </a:lvl9pPr>
          </a:lstStyle>
          <a:p>
            <a:endParaRPr/>
          </a:p>
        </p:txBody>
      </p:sp>
      <p:sp>
        <p:nvSpPr>
          <p:cNvPr id="8" name="Google Shape;8;p16"/>
          <p:cNvSpPr txBox="1">
            <a:spLocks noGrp="1"/>
          </p:cNvSpPr>
          <p:nvPr>
            <p:ph type="dt" idx="10"/>
          </p:nvPr>
        </p:nvSpPr>
        <p:spPr>
          <a:xfrm>
            <a:off x="609600" y="6356354"/>
            <a:ext cx="2844800" cy="365125"/>
          </a:xfrm>
          <a:prstGeom prst="rect">
            <a:avLst/>
          </a:prstGeom>
          <a:noFill/>
          <a:ln>
            <a:noFill/>
          </a:ln>
        </p:spPr>
        <p:txBody>
          <a:bodyPr spcFirstLastPara="1" wrap="square" lIns="104475" tIns="52225" rIns="104475" bIns="52225" anchor="ctr" anchorCtr="0">
            <a:noAutofit/>
          </a:bodyPr>
          <a:lstStyle>
            <a:lvl1pPr marR="0" lvl="0" algn="l" rtl="0">
              <a:spcBef>
                <a:spcPts val="0"/>
              </a:spcBef>
              <a:spcAft>
                <a:spcPts val="0"/>
              </a:spcAft>
              <a:buSzPts val="1400"/>
              <a:buNone/>
              <a:defRPr sz="1313"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6"/>
          <p:cNvSpPr txBox="1">
            <a:spLocks noGrp="1"/>
          </p:cNvSpPr>
          <p:nvPr>
            <p:ph type="ftr" idx="11"/>
          </p:nvPr>
        </p:nvSpPr>
        <p:spPr>
          <a:xfrm>
            <a:off x="4165600" y="6356354"/>
            <a:ext cx="3860800" cy="365125"/>
          </a:xfrm>
          <a:prstGeom prst="rect">
            <a:avLst/>
          </a:prstGeom>
          <a:noFill/>
          <a:ln>
            <a:noFill/>
          </a:ln>
        </p:spPr>
        <p:txBody>
          <a:bodyPr spcFirstLastPara="1" wrap="square" lIns="104475" tIns="52225" rIns="104475" bIns="52225" anchor="ctr" anchorCtr="0">
            <a:noAutofit/>
          </a:bodyPr>
          <a:lstStyle>
            <a:lvl1pPr marR="0" lvl="0" algn="ctr" rtl="0">
              <a:spcBef>
                <a:spcPts val="0"/>
              </a:spcBef>
              <a:spcAft>
                <a:spcPts val="0"/>
              </a:spcAft>
              <a:buSzPts val="1400"/>
              <a:buNone/>
              <a:defRPr sz="1313"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6"/>
          <p:cNvSpPr txBox="1">
            <a:spLocks noGrp="1"/>
          </p:cNvSpPr>
          <p:nvPr>
            <p:ph type="sldNum" idx="12"/>
          </p:nvPr>
        </p:nvSpPr>
        <p:spPr>
          <a:xfrm>
            <a:off x="8737600" y="6356354"/>
            <a:ext cx="2844800" cy="365125"/>
          </a:xfrm>
          <a:prstGeom prst="rect">
            <a:avLst/>
          </a:prstGeom>
          <a:noFill/>
          <a:ln>
            <a:noFill/>
          </a:ln>
        </p:spPr>
        <p:txBody>
          <a:bodyPr spcFirstLastPara="1" wrap="square" lIns="104475" tIns="52225" rIns="104475" bIns="52225" anchor="ctr" anchorCtr="0">
            <a:noAutofit/>
          </a:bodyPr>
          <a:lstStyle>
            <a:lvl1pPr marL="0" marR="0" lvl="0" indent="0" algn="r" rtl="0">
              <a:spcBef>
                <a:spcPts val="0"/>
              </a:spcBef>
              <a:buNone/>
              <a:defRPr sz="1313" b="0" i="0" u="none" strike="noStrike" cap="none">
                <a:solidFill>
                  <a:srgbClr val="888888"/>
                </a:solidFill>
                <a:latin typeface="Calibri"/>
                <a:ea typeface="Calibri"/>
                <a:cs typeface="Calibri"/>
                <a:sym typeface="Calibri"/>
              </a:defRPr>
            </a:lvl1pPr>
            <a:lvl2pPr marL="0" marR="0" lvl="1" indent="0" algn="r" rtl="0">
              <a:spcBef>
                <a:spcPts val="0"/>
              </a:spcBef>
              <a:buNone/>
              <a:defRPr sz="1313" b="0" i="0" u="none" strike="noStrike" cap="none">
                <a:solidFill>
                  <a:srgbClr val="888888"/>
                </a:solidFill>
                <a:latin typeface="Calibri"/>
                <a:ea typeface="Calibri"/>
                <a:cs typeface="Calibri"/>
                <a:sym typeface="Calibri"/>
              </a:defRPr>
            </a:lvl2pPr>
            <a:lvl3pPr marL="0" marR="0" lvl="2" indent="0" algn="r" rtl="0">
              <a:spcBef>
                <a:spcPts val="0"/>
              </a:spcBef>
              <a:buNone/>
              <a:defRPr sz="1313" b="0" i="0" u="none" strike="noStrike" cap="none">
                <a:solidFill>
                  <a:srgbClr val="888888"/>
                </a:solidFill>
                <a:latin typeface="Calibri"/>
                <a:ea typeface="Calibri"/>
                <a:cs typeface="Calibri"/>
                <a:sym typeface="Calibri"/>
              </a:defRPr>
            </a:lvl3pPr>
            <a:lvl4pPr marL="0" marR="0" lvl="3" indent="0" algn="r" rtl="0">
              <a:spcBef>
                <a:spcPts val="0"/>
              </a:spcBef>
              <a:buNone/>
              <a:defRPr sz="1313" b="0" i="0" u="none" strike="noStrike" cap="none">
                <a:solidFill>
                  <a:srgbClr val="888888"/>
                </a:solidFill>
                <a:latin typeface="Calibri"/>
                <a:ea typeface="Calibri"/>
                <a:cs typeface="Calibri"/>
                <a:sym typeface="Calibri"/>
              </a:defRPr>
            </a:lvl4pPr>
            <a:lvl5pPr marL="0" marR="0" lvl="4" indent="0" algn="r" rtl="0">
              <a:spcBef>
                <a:spcPts val="0"/>
              </a:spcBef>
              <a:buNone/>
              <a:defRPr sz="1313" b="0" i="0" u="none" strike="noStrike" cap="none">
                <a:solidFill>
                  <a:srgbClr val="888888"/>
                </a:solidFill>
                <a:latin typeface="Calibri"/>
                <a:ea typeface="Calibri"/>
                <a:cs typeface="Calibri"/>
                <a:sym typeface="Calibri"/>
              </a:defRPr>
            </a:lvl5pPr>
            <a:lvl6pPr marL="0" marR="0" lvl="5" indent="0" algn="r" rtl="0">
              <a:spcBef>
                <a:spcPts val="0"/>
              </a:spcBef>
              <a:buNone/>
              <a:defRPr sz="1313" b="0" i="0" u="none" strike="noStrike" cap="none">
                <a:solidFill>
                  <a:srgbClr val="888888"/>
                </a:solidFill>
                <a:latin typeface="Calibri"/>
                <a:ea typeface="Calibri"/>
                <a:cs typeface="Calibri"/>
                <a:sym typeface="Calibri"/>
              </a:defRPr>
            </a:lvl6pPr>
            <a:lvl7pPr marL="0" marR="0" lvl="6" indent="0" algn="r" rtl="0">
              <a:spcBef>
                <a:spcPts val="0"/>
              </a:spcBef>
              <a:buNone/>
              <a:defRPr sz="1313" b="0" i="0" u="none" strike="noStrike" cap="none">
                <a:solidFill>
                  <a:srgbClr val="888888"/>
                </a:solidFill>
                <a:latin typeface="Calibri"/>
                <a:ea typeface="Calibri"/>
                <a:cs typeface="Calibri"/>
                <a:sym typeface="Calibri"/>
              </a:defRPr>
            </a:lvl7pPr>
            <a:lvl8pPr marL="0" marR="0" lvl="7" indent="0" algn="r" rtl="0">
              <a:spcBef>
                <a:spcPts val="0"/>
              </a:spcBef>
              <a:buNone/>
              <a:defRPr sz="1313" b="0" i="0" u="none" strike="noStrike" cap="none">
                <a:solidFill>
                  <a:srgbClr val="888888"/>
                </a:solidFill>
                <a:latin typeface="Calibri"/>
                <a:ea typeface="Calibri"/>
                <a:cs typeface="Calibri"/>
                <a:sym typeface="Calibri"/>
              </a:defRPr>
            </a:lvl8pPr>
            <a:lvl9pPr marL="0" marR="0" lvl="8" indent="0" algn="r" rtl="0">
              <a:spcBef>
                <a:spcPts val="0"/>
              </a:spcBef>
              <a:buNone/>
              <a:defRPr sz="1313"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l-G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2.png"/><Relationship Id="rId2" Type="http://schemas.microsoft.com/office/2007/relationships/media" Target="../media/media1.mp3"/><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txBox="1">
            <a:spLocks noGrp="1"/>
          </p:cNvSpPr>
          <p:nvPr>
            <p:ph type="title"/>
          </p:nvPr>
        </p:nvSpPr>
        <p:spPr>
          <a:xfrm>
            <a:off x="1595438" y="3299860"/>
            <a:ext cx="9262800" cy="935952"/>
          </a:xfrm>
          <a:prstGeom prst="rect">
            <a:avLst/>
          </a:prstGeom>
          <a:noFill/>
          <a:ln>
            <a:noFill/>
          </a:ln>
        </p:spPr>
        <p:txBody>
          <a:bodyPr spcFirstLastPara="1" wrap="square" lIns="0" tIns="12500" rIns="0" bIns="0" anchor="ctr" anchorCtr="0">
            <a:spAutoFit/>
          </a:bodyPr>
          <a:lstStyle/>
          <a:p>
            <a:pPr marL="457200" marR="4763" lvl="0"/>
            <a:r>
              <a:rPr lang="el-GR" sz="3000" dirty="0">
                <a:latin typeface="Arial"/>
                <a:ea typeface="Arial"/>
                <a:cs typeface="Arial"/>
                <a:sym typeface="Arial"/>
              </a:rPr>
              <a:t>Προδιάγραφες για το σχεδιασμό έντυπου εκπαιδευτικού υλικού εξ Αποστάσεως Εκπαίδευσης</a:t>
            </a:r>
            <a:endParaRPr sz="3000" dirty="0">
              <a:latin typeface="Arial"/>
              <a:ea typeface="Arial"/>
              <a:cs typeface="Arial"/>
              <a:sym typeface="Arial"/>
            </a:endParaRPr>
          </a:p>
        </p:txBody>
      </p:sp>
      <p:sp>
        <p:nvSpPr>
          <p:cNvPr id="85" name="Google Shape;85;p1"/>
          <p:cNvSpPr txBox="1"/>
          <p:nvPr/>
        </p:nvSpPr>
        <p:spPr>
          <a:xfrm>
            <a:off x="5024437" y="4481672"/>
            <a:ext cx="2715323" cy="429869"/>
          </a:xfrm>
          <a:prstGeom prst="rect">
            <a:avLst/>
          </a:prstGeom>
          <a:noFill/>
          <a:ln>
            <a:noFill/>
          </a:ln>
        </p:spPr>
        <p:txBody>
          <a:bodyPr spcFirstLastPara="1" wrap="square" lIns="0" tIns="11300" rIns="0" bIns="0" anchor="t" anchorCtr="0">
            <a:spAutoFit/>
          </a:bodyPr>
          <a:lstStyle/>
          <a:p>
            <a:pPr marL="11906" marR="0" lvl="0" indent="0" algn="l" rtl="0">
              <a:spcBef>
                <a:spcPts val="0"/>
              </a:spcBef>
              <a:spcAft>
                <a:spcPts val="0"/>
              </a:spcAft>
              <a:buNone/>
            </a:pPr>
            <a:r>
              <a:rPr lang="en-US" sz="2719" b="1" i="0" u="none" strike="noStrike" cap="none" dirty="0">
                <a:solidFill>
                  <a:schemeClr val="dk1"/>
                </a:solidFill>
                <a:latin typeface="Arial"/>
                <a:ea typeface="Arial"/>
                <a:cs typeface="Arial"/>
                <a:sym typeface="Arial"/>
              </a:rPr>
              <a:t>5</a:t>
            </a:r>
            <a:r>
              <a:rPr lang="el-GR" sz="2719" b="1" i="0" u="none" strike="noStrike" cap="none" baseline="30000" dirty="0">
                <a:solidFill>
                  <a:schemeClr val="dk1"/>
                </a:solidFill>
                <a:latin typeface="Arial"/>
                <a:ea typeface="Arial"/>
                <a:cs typeface="Arial"/>
                <a:sym typeface="Arial"/>
              </a:rPr>
              <a:t>η</a:t>
            </a:r>
            <a:r>
              <a:rPr lang="el-GR" sz="2719" b="1" i="0" u="none" strike="noStrike" cap="none" dirty="0">
                <a:solidFill>
                  <a:schemeClr val="dk1"/>
                </a:solidFill>
                <a:latin typeface="Arial"/>
                <a:ea typeface="Arial"/>
                <a:cs typeface="Arial"/>
                <a:sym typeface="Arial"/>
              </a:rPr>
              <a:t> Διάλεξη </a:t>
            </a:r>
            <a:endParaRPr sz="2719" b="0" i="0" u="none" strike="noStrike" cap="none" dirty="0">
              <a:solidFill>
                <a:schemeClr val="dk1"/>
              </a:solidFill>
              <a:latin typeface="Arial"/>
              <a:ea typeface="Arial"/>
              <a:cs typeface="Arial"/>
              <a:sym typeface="Arial"/>
            </a:endParaRPr>
          </a:p>
        </p:txBody>
      </p:sp>
      <p:sp>
        <p:nvSpPr>
          <p:cNvPr id="86" name="Google Shape;86;p1"/>
          <p:cNvSpPr txBox="1"/>
          <p:nvPr/>
        </p:nvSpPr>
        <p:spPr>
          <a:xfrm>
            <a:off x="3524250" y="5715000"/>
            <a:ext cx="4800600" cy="692622"/>
          </a:xfrm>
          <a:prstGeom prst="rect">
            <a:avLst/>
          </a:prstGeom>
          <a:noFill/>
          <a:ln>
            <a:noFill/>
          </a:ln>
        </p:spPr>
        <p:txBody>
          <a:bodyPr spcFirstLastPara="1" wrap="square" lIns="85700" tIns="42850" rIns="85700" bIns="42850" anchor="t" anchorCtr="0">
            <a:spAutoFit/>
          </a:bodyPr>
          <a:lstStyle/>
          <a:p>
            <a:pPr marL="0" marR="0" lvl="0" indent="0" algn="ctr" rtl="0">
              <a:spcBef>
                <a:spcPts val="0"/>
              </a:spcBef>
              <a:spcAft>
                <a:spcPts val="0"/>
              </a:spcAft>
              <a:buNone/>
            </a:pPr>
            <a:endParaRPr sz="1969" b="0" i="0" u="none" strike="noStrike" cap="none">
              <a:solidFill>
                <a:schemeClr val="dk1"/>
              </a:solidFill>
              <a:latin typeface="Calibri"/>
              <a:ea typeface="Calibri"/>
              <a:cs typeface="Calibri"/>
              <a:sym typeface="Calibri"/>
            </a:endParaRPr>
          </a:p>
          <a:p>
            <a:pPr marL="0" marR="0" lvl="0" indent="0" algn="ctr" rtl="0">
              <a:spcBef>
                <a:spcPts val="0"/>
              </a:spcBef>
              <a:spcAft>
                <a:spcPts val="0"/>
              </a:spcAft>
              <a:buNone/>
            </a:pPr>
            <a:r>
              <a:rPr lang="el-GR" sz="1969" b="0" i="0" u="none" strike="noStrike" cap="none">
                <a:solidFill>
                  <a:schemeClr val="dk1"/>
                </a:solidFill>
                <a:latin typeface="Calibri"/>
                <a:ea typeface="Calibri"/>
                <a:cs typeface="Calibri"/>
                <a:sym typeface="Calibri"/>
              </a:rPr>
              <a:t>Αθήνα, 2021</a:t>
            </a:r>
            <a:endParaRPr sz="1969" b="0" i="0" u="none" strike="noStrike" cap="none">
              <a:solidFill>
                <a:schemeClr val="dk1"/>
              </a:solidFill>
              <a:latin typeface="Calibri"/>
              <a:ea typeface="Calibri"/>
              <a:cs typeface="Calibri"/>
              <a:sym typeface="Calibri"/>
            </a:endParaRPr>
          </a:p>
        </p:txBody>
      </p:sp>
      <p:pic>
        <p:nvPicPr>
          <p:cNvPr id="87" name="Google Shape;87;p1" descr="C:\Users\dimit\Desktop\β.png"/>
          <p:cNvPicPr preferRelativeResize="0"/>
          <p:nvPr/>
        </p:nvPicPr>
        <p:blipFill rotWithShape="1">
          <a:blip r:embed="rId6">
            <a:alphaModFix/>
          </a:blip>
          <a:srcRect/>
          <a:stretch/>
        </p:blipFill>
        <p:spPr>
          <a:xfrm>
            <a:off x="4536278" y="285751"/>
            <a:ext cx="2776544" cy="2289059"/>
          </a:xfrm>
          <a:prstGeom prst="rect">
            <a:avLst/>
          </a:prstGeom>
          <a:noFill/>
          <a:ln>
            <a:noFill/>
          </a:ln>
        </p:spPr>
      </p:pic>
      <p:pic>
        <p:nvPicPr>
          <p:cNvPr id="4" name="22543254_delicious_by_music_for_video_preview">
            <a:hlinkClick r:id="" action="ppaction://media"/>
            <a:extLst>
              <a:ext uri="{FF2B5EF4-FFF2-40B4-BE49-F238E27FC236}">
                <a16:creationId xmlns:a16="http://schemas.microsoft.com/office/drawing/2014/main" id="{186A9177-A644-4837-97C0-E5399C50D76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553438" y="469777"/>
            <a:ext cx="609600" cy="6096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7000" advTm="5000"/>
    </mc:Choice>
    <mc:Fallback xmlns="">
      <p:transition spd="slow"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3321" objId="2"/>
        <p14:stopEvt time="12394" objId="2"/>
        <p14:playEvt time="12394" objId="2"/>
        <p14:stopEvt time="15142" objId="2"/>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6"/>
          <p:cNvSpPr txBox="1"/>
          <p:nvPr/>
        </p:nvSpPr>
        <p:spPr>
          <a:xfrm>
            <a:off x="1624613" y="807298"/>
            <a:ext cx="8942773" cy="1143000"/>
          </a:xfrm>
          <a:prstGeom prst="rect">
            <a:avLst/>
          </a:prstGeom>
          <a:noFill/>
          <a:ln>
            <a:noFill/>
          </a:ln>
        </p:spPr>
        <p:txBody>
          <a:bodyPr spcFirstLastPara="1" wrap="square" lIns="104475" tIns="52225" rIns="104475" bIns="52225" anchor="ctr" anchorCtr="0">
            <a:normAutofit fontScale="67500" lnSpcReduction="20000"/>
          </a:bodyPr>
          <a:lstStyle/>
          <a:p>
            <a:pPr algn="ctr">
              <a:buClr>
                <a:schemeClr val="dk1"/>
              </a:buClr>
              <a:buSzPct val="100000"/>
            </a:pPr>
            <a:r>
              <a:rPr lang="el-GR" sz="4688" b="0" i="0" u="none" strike="noStrike" cap="none" dirty="0">
                <a:solidFill>
                  <a:schemeClr val="dk1"/>
                </a:solidFill>
                <a:latin typeface="Calibri"/>
                <a:ea typeface="Calibri"/>
                <a:cs typeface="Calibri"/>
                <a:sym typeface="Calibri"/>
              </a:rPr>
              <a:t>8. Ασκήσεις και Δραστηριότητες </a:t>
            </a:r>
            <a:r>
              <a:rPr lang="el-GR" sz="4688" b="0" i="0" u="none" strike="noStrike" cap="none" dirty="0" err="1">
                <a:solidFill>
                  <a:schemeClr val="dk1"/>
                </a:solidFill>
                <a:latin typeface="Calibri"/>
                <a:ea typeface="Calibri"/>
                <a:cs typeface="Calibri"/>
                <a:sym typeface="Calibri"/>
              </a:rPr>
              <a:t>Αυτοαξιολόγησης</a:t>
            </a:r>
            <a:endParaRPr lang="el-GR" sz="4800" dirty="0">
              <a:solidFill>
                <a:schemeClr val="dk1"/>
              </a:solidFill>
              <a:latin typeface="Calibri"/>
              <a:cs typeface="Calibri"/>
              <a:sym typeface="Calibri"/>
            </a:endParaRPr>
          </a:p>
          <a:p>
            <a:pPr marL="0" marR="0" lvl="0" indent="0" algn="ctr" rtl="0">
              <a:spcBef>
                <a:spcPts val="0"/>
              </a:spcBef>
              <a:spcAft>
                <a:spcPts val="0"/>
              </a:spcAft>
              <a:buClr>
                <a:schemeClr val="dk1"/>
              </a:buClr>
              <a:buSzPct val="100000"/>
              <a:buFont typeface="Calibri"/>
              <a:buNone/>
            </a:pPr>
            <a:r>
              <a:rPr lang="el-GR" sz="4688" b="0" i="0" u="none" strike="noStrike" cap="none" baseline="30000" dirty="0">
                <a:solidFill>
                  <a:schemeClr val="dk1"/>
                </a:solidFill>
                <a:latin typeface="Calibri"/>
                <a:ea typeface="Calibri"/>
                <a:cs typeface="Calibri"/>
                <a:sym typeface="Calibri"/>
              </a:rPr>
              <a:t> (1/2)</a:t>
            </a:r>
            <a:endParaRPr lang="el-GR" sz="4688" b="0" i="0" u="none" strike="noStrike" cap="none" dirty="0">
              <a:solidFill>
                <a:schemeClr val="dk1"/>
              </a:solidFill>
              <a:latin typeface="Calibri"/>
              <a:ea typeface="Calibri"/>
              <a:cs typeface="Calibri"/>
              <a:sym typeface="Calibri"/>
            </a:endParaRPr>
          </a:p>
        </p:txBody>
      </p:sp>
      <p:sp>
        <p:nvSpPr>
          <p:cNvPr id="116" name="Google Shape;116;p6"/>
          <p:cNvSpPr txBox="1"/>
          <p:nvPr/>
        </p:nvSpPr>
        <p:spPr>
          <a:xfrm>
            <a:off x="978022" y="1873188"/>
            <a:ext cx="10235954" cy="4767309"/>
          </a:xfrm>
          <a:prstGeom prst="rect">
            <a:avLst/>
          </a:prstGeom>
          <a:noFill/>
          <a:ln>
            <a:noFill/>
          </a:ln>
        </p:spPr>
        <p:txBody>
          <a:bodyPr spcFirstLastPara="1" wrap="square" lIns="104475" tIns="52225" rIns="104475" bIns="52225" anchor="t" anchorCtr="0">
            <a:normAutofit/>
          </a:bodyPr>
          <a:lstStyle/>
          <a:p>
            <a:pPr marL="285750" marR="0" indent="-285750" algn="l">
              <a:spcBef>
                <a:spcPts val="0"/>
              </a:spcBef>
              <a:spcAft>
                <a:spcPts val="0"/>
              </a:spcAft>
              <a:buFont typeface="Arial" panose="020B0604020202020204" pitchFamily="34" charset="0"/>
              <a:buChar char="•"/>
            </a:pPr>
            <a:r>
              <a:rPr lang="el-GR" sz="1800" b="0" i="0" u="none" strike="noStrike" dirty="0">
                <a:solidFill>
                  <a:srgbClr val="000000"/>
                </a:solidFill>
                <a:effectLst/>
                <a:latin typeface="Calibri" panose="020F0502020204030204" pitchFamily="34" charset="0"/>
              </a:rPr>
              <a:t>το εκπαιδευτικό υλικό πρέπει να προάγει την αλληλεπίδραση του σπουδαστή με το μαθησιακό υλικό</a:t>
            </a:r>
          </a:p>
          <a:p>
            <a:pPr marL="285750" marR="0" indent="-285750" algn="l">
              <a:spcBef>
                <a:spcPts val="0"/>
              </a:spcBef>
              <a:spcAft>
                <a:spcPts val="0"/>
              </a:spcAft>
              <a:buFont typeface="Arial" panose="020B0604020202020204" pitchFamily="34" charset="0"/>
              <a:buChar char="•"/>
            </a:pPr>
            <a:r>
              <a:rPr lang="el-GR" sz="1800" b="0" i="0" u="none" strike="noStrike" dirty="0">
                <a:solidFill>
                  <a:srgbClr val="000000"/>
                </a:solidFill>
                <a:effectLst/>
                <a:latin typeface="Calibri" panose="020F0502020204030204" pitchFamily="34" charset="0"/>
              </a:rPr>
              <a:t>γι’ αυτό είναι απαραίτητο να προτείνει στο φοιτητή πολλαπλές ασκήσεις και δραστηριότητες που σχετίζονται άμεσα με τα προσδοκώμενα αποτελέσματα – </a:t>
            </a:r>
            <a:r>
              <a:rPr lang="el-GR" sz="1800" b="0" i="0" u="none" strike="noStrike" dirty="0" err="1">
                <a:solidFill>
                  <a:srgbClr val="000000"/>
                </a:solidFill>
                <a:effectLst/>
                <a:latin typeface="Calibri" panose="020F0502020204030204" pitchFamily="34" charset="0"/>
              </a:rPr>
              <a:t>learning</a:t>
            </a:r>
            <a:r>
              <a:rPr lang="el-GR" sz="1800" b="0" i="0" u="none" strike="noStrike" dirty="0">
                <a:solidFill>
                  <a:srgbClr val="000000"/>
                </a:solidFill>
                <a:effectLst/>
                <a:latin typeface="Calibri" panose="020F0502020204030204" pitchFamily="34" charset="0"/>
              </a:rPr>
              <a:t> </a:t>
            </a:r>
            <a:r>
              <a:rPr lang="el-GR" sz="1800" b="0" i="0" u="none" strike="noStrike" dirty="0" err="1">
                <a:solidFill>
                  <a:srgbClr val="000000"/>
                </a:solidFill>
                <a:effectLst/>
                <a:latin typeface="Calibri" panose="020F0502020204030204" pitchFamily="34" charset="0"/>
              </a:rPr>
              <a:t>by</a:t>
            </a:r>
            <a:r>
              <a:rPr lang="el-GR" sz="1800" b="0" i="0" u="none" strike="noStrike" dirty="0">
                <a:solidFill>
                  <a:srgbClr val="000000"/>
                </a:solidFill>
                <a:effectLst/>
                <a:latin typeface="Calibri" panose="020F0502020204030204" pitchFamily="34" charset="0"/>
              </a:rPr>
              <a:t> </a:t>
            </a:r>
            <a:r>
              <a:rPr lang="el-GR" sz="1800" b="0" i="0" u="none" strike="noStrike" dirty="0" err="1">
                <a:solidFill>
                  <a:srgbClr val="000000"/>
                </a:solidFill>
                <a:effectLst/>
                <a:latin typeface="Calibri" panose="020F0502020204030204" pitchFamily="34" charset="0"/>
              </a:rPr>
              <a:t>doing</a:t>
            </a:r>
            <a:endParaRPr lang="el-GR" sz="1800" b="0" i="0" u="none" strike="noStrike" dirty="0">
              <a:solidFill>
                <a:srgbClr val="000000"/>
              </a:solidFill>
              <a:effectLst/>
              <a:latin typeface="Calibri" panose="020F0502020204030204" pitchFamily="34" charset="0"/>
            </a:endParaRPr>
          </a:p>
          <a:p>
            <a:pPr marL="285750" marR="0" indent="-285750" algn="l">
              <a:spcBef>
                <a:spcPts val="0"/>
              </a:spcBef>
              <a:spcAft>
                <a:spcPts val="0"/>
              </a:spcAft>
              <a:buFont typeface="Arial" panose="020B0604020202020204" pitchFamily="34" charset="0"/>
              <a:buChar char="•"/>
            </a:pPr>
            <a:r>
              <a:rPr lang="el-GR" sz="1800" b="0" i="0" u="none" strike="noStrike" dirty="0">
                <a:solidFill>
                  <a:srgbClr val="000000"/>
                </a:solidFill>
                <a:effectLst/>
                <a:latin typeface="Calibri" panose="020F0502020204030204" pitchFamily="34" charset="0"/>
              </a:rPr>
              <a:t>το είδος των ασκήσεων και των δραστηριοτήτων εξαρτάται από το γνωστικό αντικείμενο και τα χαρακτηριστικά των σπουδαστών</a:t>
            </a:r>
          </a:p>
          <a:p>
            <a:pPr marL="285750" marR="0" indent="-285750" algn="l">
              <a:spcBef>
                <a:spcPts val="0"/>
              </a:spcBef>
              <a:spcAft>
                <a:spcPts val="0"/>
              </a:spcAft>
              <a:buFont typeface="Arial" panose="020B0604020202020204" pitchFamily="34" charset="0"/>
              <a:buChar char="•"/>
            </a:pPr>
            <a:endParaRPr lang="el-GR" sz="1800" dirty="0">
              <a:latin typeface="Calibri" panose="020F0502020204030204" pitchFamily="34" charset="0"/>
            </a:endParaRPr>
          </a:p>
          <a:p>
            <a:pPr marL="285750" marR="0" indent="-285750" algn="l">
              <a:spcBef>
                <a:spcPts val="0"/>
              </a:spcBef>
              <a:spcAft>
                <a:spcPts val="0"/>
              </a:spcAft>
              <a:buFont typeface="Arial" panose="020B0604020202020204" pitchFamily="34" charset="0"/>
              <a:buChar char="•"/>
            </a:pPr>
            <a:r>
              <a:rPr lang="el-GR" sz="1800" dirty="0">
                <a:latin typeface="Calibri" panose="020F0502020204030204" pitchFamily="34" charset="0"/>
              </a:rPr>
              <a:t>Οι ασκήσεις</a:t>
            </a:r>
          </a:p>
          <a:p>
            <a:pPr marL="285750" lvl="4" indent="-285750">
              <a:buFont typeface="Courier New" panose="02070309020205020404" pitchFamily="49" charset="0"/>
              <a:buChar char="o"/>
            </a:pPr>
            <a:r>
              <a:rPr lang="el-GR" sz="1800" dirty="0">
                <a:latin typeface="Calibri" panose="020F0502020204030204" pitchFamily="34" charset="0"/>
              </a:rPr>
              <a:t>είναι από τα βασικότερα χαρακτηριστικά του εκπαιδευτικού υλικού, γενικά</a:t>
            </a:r>
          </a:p>
          <a:p>
            <a:pPr marL="285750" lvl="4" indent="-285750">
              <a:buFont typeface="Courier New" panose="02070309020205020404" pitchFamily="49" charset="0"/>
              <a:buChar char="o"/>
            </a:pPr>
            <a:r>
              <a:rPr lang="el-GR" sz="1800" dirty="0">
                <a:latin typeface="Calibri" panose="020F0502020204030204" pitchFamily="34" charset="0"/>
              </a:rPr>
              <a:t>ζητούν από το φοιτητή να κάνει κάτι που σχετίζεται άμεσα με τα προσδοκώμενα αποτελέσματα</a:t>
            </a:r>
          </a:p>
          <a:p>
            <a:pPr marL="285750" lvl="4" indent="-285750">
              <a:buFont typeface="Courier New" panose="02070309020205020404" pitchFamily="49" charset="0"/>
              <a:buChar char="o"/>
            </a:pPr>
            <a:r>
              <a:rPr lang="el-GR" sz="1800" dirty="0">
                <a:latin typeface="Calibri" panose="020F0502020204030204" pitchFamily="34" charset="0"/>
              </a:rPr>
              <a:t>συνοδεύονται πάντα από τη σωστή απάντηση, και γενικότερα από την περιγραφή των ενεργειών που πρέπει να ακολουθήσει οι φοιτητής</a:t>
            </a:r>
          </a:p>
          <a:p>
            <a:pPr marL="285750" lvl="4" indent="-285750">
              <a:buFont typeface="Courier New" panose="02070309020205020404" pitchFamily="49" charset="0"/>
              <a:buChar char="o"/>
            </a:pPr>
            <a:r>
              <a:rPr lang="el-GR" sz="1800" dirty="0">
                <a:latin typeface="Calibri" panose="020F0502020204030204" pitchFamily="34" charset="0"/>
              </a:rPr>
              <a:t>η απάντηση συμπληρώνεται επίσης και από μια συζήτηση για πιθανές δυσκολίες και συχνά λάθη,</a:t>
            </a:r>
          </a:p>
          <a:p>
            <a:pPr marL="285750" lvl="4" indent="-285750">
              <a:buFont typeface="Courier New" panose="02070309020205020404" pitchFamily="49" charset="0"/>
              <a:buChar char="o"/>
            </a:pPr>
            <a:r>
              <a:rPr lang="el-GR" sz="1800" dirty="0">
                <a:latin typeface="Calibri" panose="020F0502020204030204" pitchFamily="34" charset="0"/>
              </a:rPr>
              <a:t>δίνουν τη δυνατότητα στους φοιτητές να αυτό- αξιολογηθούν πριν υποστούν κάποια επίσημη αξιολόγηση, και να ρυθμίσουν ανάλογα τις επιδόσεις τους</a:t>
            </a:r>
          </a:p>
          <a:p>
            <a:pPr marL="285750" lvl="4" indent="-285750">
              <a:buFont typeface="Courier New" panose="02070309020205020404" pitchFamily="49" charset="0"/>
              <a:buChar char="o"/>
            </a:pPr>
            <a:r>
              <a:rPr lang="el-GR" sz="1800" dirty="0">
                <a:latin typeface="Calibri" panose="020F0502020204030204" pitchFamily="34" charset="0"/>
              </a:rPr>
              <a:t>όπως και στα προσδοκώμενα αποτελέσματα, η σύνθεση των ασκήσεων και των απαντήσεών τους απαιτεί ιδιαίτερη τεχνική και προσπάθεια</a:t>
            </a:r>
          </a:p>
          <a:p>
            <a:pPr marL="0" marR="0" indent="-342900" algn="l">
              <a:spcBef>
                <a:spcPts val="0"/>
              </a:spcBef>
              <a:spcAft>
                <a:spcPts val="0"/>
              </a:spcAft>
              <a:buFont typeface="Arial" panose="020B0604020202020204" pitchFamily="34" charset="0"/>
              <a:buChar char="•"/>
            </a:pPr>
            <a:endParaRPr lang="el-GR" sz="1800" b="0" i="0" u="none" strike="noStrike" dirty="0">
              <a:solidFill>
                <a:srgbClr val="000000"/>
              </a:solidFill>
              <a:effectLst/>
              <a:latin typeface="Calibri" panose="020F0502020204030204" pitchFamily="34" charset="0"/>
            </a:endParaRPr>
          </a:p>
          <a:p>
            <a:pPr marL="897823">
              <a:buClr>
                <a:schemeClr val="dk1"/>
              </a:buClr>
              <a:buSzPts val="2000"/>
            </a:pPr>
            <a:endParaRPr lang="el-GR" dirty="0">
              <a:sym typeface="Calibri"/>
            </a:endParaRPr>
          </a:p>
        </p:txBody>
      </p:sp>
    </p:spTree>
  </p:cSld>
  <p:clrMapOvr>
    <a:masterClrMapping/>
  </p:clrMapOvr>
  <mc:AlternateContent xmlns:mc="http://schemas.openxmlformats.org/markup-compatibility/2006">
    <mc:Choice xmlns:p14="http://schemas.microsoft.com/office/powerpoint/2010/main" Requires="p14">
      <p:transition spd="slow" p14:dur="7000" advTm="15000"/>
    </mc:Choice>
    <mc:Fallback>
      <p:transition spd="slow"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15;p6">
            <a:extLst>
              <a:ext uri="{FF2B5EF4-FFF2-40B4-BE49-F238E27FC236}">
                <a16:creationId xmlns:a16="http://schemas.microsoft.com/office/drawing/2014/main" id="{0AE2217E-BEDC-4811-BC75-1A9C73855170}"/>
              </a:ext>
            </a:extLst>
          </p:cNvPr>
          <p:cNvSpPr txBox="1"/>
          <p:nvPr/>
        </p:nvSpPr>
        <p:spPr>
          <a:xfrm>
            <a:off x="1624613" y="807298"/>
            <a:ext cx="8942773" cy="1143000"/>
          </a:xfrm>
          <a:prstGeom prst="rect">
            <a:avLst/>
          </a:prstGeom>
          <a:noFill/>
          <a:ln>
            <a:noFill/>
          </a:ln>
        </p:spPr>
        <p:txBody>
          <a:bodyPr spcFirstLastPara="1" wrap="square" lIns="104475" tIns="52225" rIns="104475" bIns="52225" anchor="ctr" anchorCtr="0">
            <a:normAutofit fontScale="67500" lnSpcReduction="20000"/>
          </a:bodyPr>
          <a:lstStyle/>
          <a:p>
            <a:pPr algn="ctr">
              <a:buClr>
                <a:schemeClr val="dk1"/>
              </a:buClr>
              <a:buSzPct val="100000"/>
            </a:pPr>
            <a:r>
              <a:rPr lang="el-GR" sz="4688" b="0" i="0" u="none" strike="noStrike" cap="none" dirty="0">
                <a:solidFill>
                  <a:schemeClr val="dk1"/>
                </a:solidFill>
                <a:latin typeface="Calibri"/>
                <a:ea typeface="Calibri"/>
                <a:cs typeface="Calibri"/>
                <a:sym typeface="Calibri"/>
              </a:rPr>
              <a:t>9. Ασκήσεις και Δραστηριότητες </a:t>
            </a:r>
            <a:r>
              <a:rPr lang="el-GR" sz="4688" b="0" i="0" u="none" strike="noStrike" cap="none" dirty="0" err="1">
                <a:solidFill>
                  <a:schemeClr val="dk1"/>
                </a:solidFill>
                <a:latin typeface="Calibri"/>
                <a:ea typeface="Calibri"/>
                <a:cs typeface="Calibri"/>
                <a:sym typeface="Calibri"/>
              </a:rPr>
              <a:t>Αυτοαξιολόγησης</a:t>
            </a:r>
            <a:endParaRPr lang="el-GR" sz="4800" dirty="0">
              <a:solidFill>
                <a:schemeClr val="dk1"/>
              </a:solidFill>
              <a:latin typeface="Calibri"/>
              <a:cs typeface="Calibri"/>
              <a:sym typeface="Calibri"/>
            </a:endParaRPr>
          </a:p>
          <a:p>
            <a:pPr marL="0" marR="0" lvl="0" indent="0" algn="ctr" rtl="0">
              <a:spcBef>
                <a:spcPts val="0"/>
              </a:spcBef>
              <a:spcAft>
                <a:spcPts val="0"/>
              </a:spcAft>
              <a:buClr>
                <a:schemeClr val="dk1"/>
              </a:buClr>
              <a:buSzPct val="100000"/>
              <a:buFont typeface="Calibri"/>
              <a:buNone/>
            </a:pPr>
            <a:r>
              <a:rPr lang="el-GR" sz="4688" b="0" i="0" u="none" strike="noStrike" cap="none" baseline="30000" dirty="0">
                <a:solidFill>
                  <a:schemeClr val="dk1"/>
                </a:solidFill>
                <a:latin typeface="Calibri"/>
                <a:ea typeface="Calibri"/>
                <a:cs typeface="Calibri"/>
                <a:sym typeface="Calibri"/>
              </a:rPr>
              <a:t> (2/2)</a:t>
            </a:r>
            <a:endParaRPr lang="el-GR" sz="4688" b="0" i="0" u="none" strike="noStrike" cap="none" dirty="0">
              <a:solidFill>
                <a:schemeClr val="dk1"/>
              </a:solidFill>
              <a:latin typeface="Calibri"/>
              <a:ea typeface="Calibri"/>
              <a:cs typeface="Calibri"/>
              <a:sym typeface="Calibri"/>
            </a:endParaRPr>
          </a:p>
        </p:txBody>
      </p:sp>
      <p:sp>
        <p:nvSpPr>
          <p:cNvPr id="5" name="Google Shape;116;p6">
            <a:extLst>
              <a:ext uri="{FF2B5EF4-FFF2-40B4-BE49-F238E27FC236}">
                <a16:creationId xmlns:a16="http://schemas.microsoft.com/office/drawing/2014/main" id="{3EA9D62A-584E-406E-B5D0-6BFA49E18FB8}"/>
              </a:ext>
            </a:extLst>
          </p:cNvPr>
          <p:cNvSpPr txBox="1"/>
          <p:nvPr/>
        </p:nvSpPr>
        <p:spPr>
          <a:xfrm>
            <a:off x="978022" y="1873188"/>
            <a:ext cx="10235954" cy="4767309"/>
          </a:xfrm>
          <a:prstGeom prst="rect">
            <a:avLst/>
          </a:prstGeom>
          <a:noFill/>
          <a:ln>
            <a:noFill/>
          </a:ln>
        </p:spPr>
        <p:txBody>
          <a:bodyPr spcFirstLastPara="1" wrap="square" lIns="104475" tIns="52225" rIns="104475" bIns="52225" anchor="t" anchorCtr="0">
            <a:normAutofit/>
          </a:bodyPr>
          <a:lstStyle/>
          <a:p>
            <a:pPr marL="285750" marR="0" indent="-285750" algn="l">
              <a:spcBef>
                <a:spcPts val="0"/>
              </a:spcBef>
              <a:spcAft>
                <a:spcPts val="0"/>
              </a:spcAft>
              <a:buFont typeface="Arial" panose="020B0604020202020204" pitchFamily="34" charset="0"/>
              <a:buChar char="•"/>
            </a:pPr>
            <a:r>
              <a:rPr lang="el-GR" sz="1800" dirty="0">
                <a:latin typeface="Calibri" panose="020F0502020204030204" pitchFamily="34" charset="0"/>
              </a:rPr>
              <a:t>Οι δραστηριότητες</a:t>
            </a:r>
          </a:p>
          <a:p>
            <a:pPr marL="285750" marR="0" indent="-285750" algn="l">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προτείνουν στο φοιτητή να μελετήσει ένα ζήτημα, και να εμβαθύνει στον προβληματισμό σε σχέση με αυτό</a:t>
            </a:r>
          </a:p>
          <a:p>
            <a:pPr marL="285750" marR="0" indent="-285750" algn="l">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καλούν το φοιτητή να εφαρμόσει όσα έχει μάθει</a:t>
            </a:r>
          </a:p>
          <a:p>
            <a:pPr marL="285750" marR="0" indent="-285750" algn="l">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υποβοηθούν στην υπόμνηση και αξιοποίηση των εμπειριών του σπουδαστή, καθώς και στη διασύνδεσή τους με το θέμα που μελετά</a:t>
            </a:r>
          </a:p>
          <a:p>
            <a:pPr marL="285750" marR="0" indent="-285750" algn="l">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βοηθούν το φοιτητή να ελέγξει τις γνώσεις που απέκτησε</a:t>
            </a:r>
          </a:p>
          <a:p>
            <a:pPr marR="0" algn="l">
              <a:spcBef>
                <a:spcPts val="0"/>
              </a:spcBef>
              <a:spcAft>
                <a:spcPts val="0"/>
              </a:spcAft>
            </a:pPr>
            <a:endParaRPr lang="el-GR" sz="1600" b="0" i="0" u="none" strike="noStrike" dirty="0">
              <a:solidFill>
                <a:srgbClr val="000000"/>
              </a:solidFill>
              <a:effectLst/>
              <a:latin typeface="Calibri" panose="020F0502020204030204" pitchFamily="34" charset="0"/>
            </a:endParaRPr>
          </a:p>
          <a:p>
            <a:pPr marL="285750" marR="0" indent="-285750" algn="l">
              <a:spcBef>
                <a:spcPts val="0"/>
              </a:spcBef>
              <a:spcAft>
                <a:spcPts val="0"/>
              </a:spcAft>
              <a:buFont typeface="Arial" panose="020B0604020202020204" pitchFamily="34" charset="0"/>
              <a:buChar char="•"/>
            </a:pPr>
            <a:r>
              <a:rPr lang="el-GR" sz="1800" b="0" i="0" u="none" strike="noStrike" dirty="0">
                <a:solidFill>
                  <a:srgbClr val="000000"/>
                </a:solidFill>
                <a:effectLst/>
                <a:latin typeface="Calibri" panose="020F0502020204030204" pitchFamily="34" charset="0"/>
              </a:rPr>
              <a:t>Οι δραστηριότητες μπορούν να ζητούν από το φοιτητή</a:t>
            </a:r>
          </a:p>
          <a:p>
            <a:pPr marL="6350" lvl="7" indent="-285750">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συγκεντρώνει και να συνοψίζει τα σημαντικότερα σημεία τμήματος της ύλης</a:t>
            </a:r>
          </a:p>
          <a:p>
            <a:pPr marL="6350" lvl="7" indent="-285750">
              <a:lnSpc>
                <a:spcPts val="2900"/>
              </a:lnSpc>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εντοπίζει και να αναλύει έννοιες</a:t>
            </a:r>
          </a:p>
          <a:p>
            <a:pPr marL="6350" lvl="7" indent="-285750">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αναλύει δεδομένα, πληροφορίες, πίνακες, διαγράμματα, κλπ.</a:t>
            </a:r>
          </a:p>
          <a:p>
            <a:pPr marL="6350" lvl="7" indent="-285750">
              <a:lnSpc>
                <a:spcPts val="2900"/>
              </a:lnSpc>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συγκρίνει διαφορετικές απόψεις</a:t>
            </a:r>
          </a:p>
          <a:p>
            <a:pPr marL="6350" lvl="7" indent="-285750">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επεξεργαστεί βιβλιογραφικές αναφορές και να προβεί στη σύνθεσή τους</a:t>
            </a:r>
          </a:p>
          <a:p>
            <a:pPr marL="6350" lvl="7" indent="-285750">
              <a:lnSpc>
                <a:spcPts val="2900"/>
              </a:lnSpc>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λύσει κάποιο πρόβλημα</a:t>
            </a:r>
          </a:p>
          <a:p>
            <a:pPr marL="6350" lvl="7" indent="-285750">
              <a:lnSpc>
                <a:spcPts val="2900"/>
              </a:lnSpc>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εντοπίζει προβλήματα προς λύση</a:t>
            </a:r>
          </a:p>
          <a:p>
            <a:pPr marL="6350" lvl="7" indent="-285750">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να προτείνει ένα σχέδιο ενεργειών για την αντιμετώπιση κάποιας κατάστασης</a:t>
            </a:r>
          </a:p>
          <a:p>
            <a:pPr marL="285750" marR="0" indent="-285750" algn="l">
              <a:spcBef>
                <a:spcPts val="0"/>
              </a:spcBef>
              <a:spcAft>
                <a:spcPts val="0"/>
              </a:spcAft>
              <a:buFont typeface="Courier New" panose="02070309020205020404" pitchFamily="49" charset="0"/>
              <a:buChar char="o"/>
            </a:pPr>
            <a:endParaRPr lang="el-GR" sz="1800" b="0" i="0" u="none" strike="noStrike" dirty="0">
              <a:solidFill>
                <a:srgbClr val="000000"/>
              </a:solidFill>
              <a:effectLst/>
              <a:latin typeface="Calibri" panose="020F0502020204030204" pitchFamily="34" charset="0"/>
            </a:endParaRPr>
          </a:p>
          <a:p>
            <a:pPr marL="0" marR="0" indent="-342900" algn="l">
              <a:spcBef>
                <a:spcPts val="0"/>
              </a:spcBef>
              <a:spcAft>
                <a:spcPts val="0"/>
              </a:spcAft>
              <a:buFont typeface="Arial" panose="020B0604020202020204" pitchFamily="34" charset="0"/>
              <a:buChar char="•"/>
            </a:pPr>
            <a:endParaRPr lang="el-GR" sz="1800" b="0" i="0" u="none" strike="noStrike" dirty="0">
              <a:solidFill>
                <a:srgbClr val="000000"/>
              </a:solidFill>
              <a:effectLst/>
              <a:latin typeface="Calibri" panose="020F0502020204030204" pitchFamily="34" charset="0"/>
            </a:endParaRPr>
          </a:p>
          <a:p>
            <a:pPr marL="897823">
              <a:buClr>
                <a:schemeClr val="dk1"/>
              </a:buClr>
              <a:buSzPts val="2000"/>
            </a:pPr>
            <a:endParaRPr lang="el-GR" dirty="0">
              <a:sym typeface="Calibri"/>
            </a:endParaRPr>
          </a:p>
        </p:txBody>
      </p:sp>
    </p:spTree>
    <p:extLst>
      <p:ext uri="{BB962C8B-B14F-4D97-AF65-F5344CB8AC3E}">
        <p14:creationId xmlns:p14="http://schemas.microsoft.com/office/powerpoint/2010/main" val="1131708036"/>
      </p:ext>
    </p:extLst>
  </p:cSld>
  <p:clrMapOvr>
    <a:masterClrMapping/>
  </p:clrMapOvr>
  <mc:AlternateContent xmlns:mc="http://schemas.openxmlformats.org/markup-compatibility/2006" xmlns:p14="http://schemas.microsoft.com/office/powerpoint/2010/main">
    <mc:Choice Requires="p14">
      <p:transition spd="slow" p14:dur="7000" advTm="1147"/>
    </mc:Choice>
    <mc:Fallback xmlns="">
      <p:transition spd="slow" advTm="1147"/>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2"/>
          <p:cNvSpPr txBox="1"/>
          <p:nvPr/>
        </p:nvSpPr>
        <p:spPr>
          <a:xfrm>
            <a:off x="4114800" y="48030"/>
            <a:ext cx="4595554" cy="1456286"/>
          </a:xfrm>
          <a:prstGeom prst="rect">
            <a:avLst/>
          </a:prstGeom>
          <a:noFill/>
          <a:ln>
            <a:noFill/>
          </a:ln>
        </p:spPr>
        <p:txBody>
          <a:bodyPr spcFirstLastPara="1" wrap="square" lIns="0" tIns="13325" rIns="0" bIns="0" anchor="ctr" anchorCtr="0">
            <a:spAutoFit/>
          </a:bodyPr>
          <a:lstStyle/>
          <a:p>
            <a:pPr marL="12700" marR="0" lvl="0" indent="0" algn="ctr" rtl="0">
              <a:spcBef>
                <a:spcPts val="0"/>
              </a:spcBef>
              <a:spcAft>
                <a:spcPts val="0"/>
              </a:spcAft>
              <a:buClr>
                <a:schemeClr val="dk1"/>
              </a:buClr>
              <a:buSzPts val="4688"/>
              <a:buFont typeface="Calibri"/>
              <a:buNone/>
            </a:pPr>
            <a:br>
              <a:rPr lang="el-GR" sz="4688" b="1" i="0" u="none" strike="noStrike" cap="none" dirty="0">
                <a:solidFill>
                  <a:schemeClr val="dk1"/>
                </a:solidFill>
                <a:latin typeface="Calibri"/>
                <a:ea typeface="Calibri"/>
                <a:cs typeface="Calibri"/>
                <a:sym typeface="Calibri"/>
              </a:rPr>
            </a:br>
            <a:r>
              <a:rPr lang="el-GR" sz="4688" b="1" i="0" u="none" strike="noStrike" cap="none" dirty="0">
                <a:solidFill>
                  <a:schemeClr val="dk1"/>
                </a:solidFill>
                <a:latin typeface="Calibri"/>
                <a:ea typeface="Calibri"/>
                <a:cs typeface="Calibri"/>
                <a:sym typeface="Calibri"/>
              </a:rPr>
              <a:t>Εισαγωγή</a:t>
            </a:r>
            <a:endParaRPr sz="4688" b="1" i="0" u="none" strike="noStrike" cap="none" dirty="0">
              <a:solidFill>
                <a:schemeClr val="dk1"/>
              </a:solidFill>
              <a:latin typeface="Calibri"/>
              <a:ea typeface="Calibri"/>
              <a:cs typeface="Calibri"/>
              <a:sym typeface="Calibri"/>
            </a:endParaRPr>
          </a:p>
        </p:txBody>
      </p:sp>
      <p:sp>
        <p:nvSpPr>
          <p:cNvPr id="93" name="Google Shape;93;p2"/>
          <p:cNvSpPr txBox="1"/>
          <p:nvPr/>
        </p:nvSpPr>
        <p:spPr>
          <a:xfrm>
            <a:off x="609600" y="2286000"/>
            <a:ext cx="10738200" cy="3936319"/>
          </a:xfrm>
          <a:prstGeom prst="rect">
            <a:avLst/>
          </a:prstGeom>
          <a:noFill/>
          <a:ln>
            <a:noFill/>
          </a:ln>
        </p:spPr>
        <p:txBody>
          <a:bodyPr spcFirstLastPara="1" wrap="square" lIns="0" tIns="113650" rIns="0" bIns="0" anchor="t" anchorCtr="0">
            <a:spAutoFit/>
          </a:bodyPr>
          <a:lstStyle/>
          <a:p>
            <a:pPr marL="0" marR="0" indent="-342900" algn="l">
              <a:spcBef>
                <a:spcPts val="0"/>
              </a:spcBef>
              <a:spcAft>
                <a:spcPts val="0"/>
              </a:spcAft>
            </a:pPr>
            <a:r>
              <a:rPr lang="el-GR" sz="2800" b="0" i="0" u="none" strike="noStrike" dirty="0">
                <a:solidFill>
                  <a:srgbClr val="000000"/>
                </a:solidFill>
                <a:effectLst/>
                <a:latin typeface="Calibri" panose="020F0502020204030204" pitchFamily="34" charset="0"/>
              </a:rPr>
              <a:t>το ΕΥ για εξ αποστάσεως εκπαίδευση πρέπει να :</a:t>
            </a:r>
          </a:p>
          <a:p>
            <a:pPr marL="457200" marR="0" indent="-457200" algn="l">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καθοδηγεί το σπουδαστή στη μελέτη του</a:t>
            </a:r>
          </a:p>
          <a:p>
            <a:pPr marL="457200" marR="0" indent="-457200" algn="l">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προάγει την αλληλεπίδραση του σπουδαστή με το υλικό (π.χ. με ασκήσεις και εργασίες}</a:t>
            </a:r>
          </a:p>
          <a:p>
            <a:pPr marL="457200" marR="0" indent="-457200" algn="l">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επεξηγεί δύσκολα σημεία και έννοιες</a:t>
            </a:r>
          </a:p>
          <a:p>
            <a:pPr marL="457200" marR="0" indent="-457200" algn="l">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αξιολογεί και ενημερώνει το σπουδαστή για την πρόοδό του</a:t>
            </a:r>
          </a:p>
          <a:p>
            <a:pPr marL="457200" marR="0" indent="-457200" algn="l">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εμψυχώνει και ενθαρρύνει το σπουδαστή να συνεχίσει</a:t>
            </a:r>
          </a:p>
          <a:p>
            <a:pPr marL="457200" marR="0" indent="-457200" algn="l">
              <a:lnSpc>
                <a:spcPts val="2500"/>
              </a:lnSpc>
              <a:spcBef>
                <a:spcPts val="0"/>
              </a:spcBef>
              <a:spcAft>
                <a:spcPts val="0"/>
              </a:spcAft>
              <a:buFont typeface="Arial" panose="020B0604020202020204" pitchFamily="34" charset="0"/>
              <a:buChar char="•"/>
            </a:pPr>
            <a:r>
              <a:rPr lang="el-GR" sz="2800" b="0" i="0" u="none" strike="noStrike" dirty="0">
                <a:solidFill>
                  <a:srgbClr val="000000"/>
                </a:solidFill>
                <a:effectLst/>
                <a:latin typeface="Calibri" panose="020F0502020204030204" pitchFamily="34" charset="0"/>
              </a:rPr>
              <a:t>επιτρέπει στο σπουδαστή να επιλέγει ελεύθερα</a:t>
            </a:r>
          </a:p>
          <a:p>
            <a:pPr marL="12066">
              <a:spcBef>
                <a:spcPts val="894"/>
              </a:spcBef>
              <a:buClr>
                <a:schemeClr val="dk1"/>
              </a:buClr>
              <a:buSzPts val="3200"/>
            </a:pPr>
            <a:endParaRPr lang="el-GR" sz="2400" dirty="0">
              <a:latin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7000" advTm="6000"/>
    </mc:Choice>
    <mc:Fallback xmlns="">
      <p:transition spd="slow" advTm="6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4"/>
          <p:cNvSpPr txBox="1">
            <a:spLocks noGrp="1"/>
          </p:cNvSpPr>
          <p:nvPr>
            <p:ph type="title"/>
          </p:nvPr>
        </p:nvSpPr>
        <p:spPr>
          <a:xfrm>
            <a:off x="1624613" y="1153527"/>
            <a:ext cx="8942773" cy="1143000"/>
          </a:xfrm>
          <a:prstGeom prst="rect">
            <a:avLst/>
          </a:prstGeom>
          <a:noFill/>
          <a:ln>
            <a:noFill/>
          </a:ln>
        </p:spPr>
        <p:txBody>
          <a:bodyPr spcFirstLastPara="1" wrap="square" lIns="104475" tIns="52225" rIns="104475" bIns="52225" anchor="ctr" anchorCtr="0">
            <a:normAutofit fontScale="90000"/>
          </a:bodyPr>
          <a:lstStyle/>
          <a:p>
            <a:pPr indent="0" algn="ctr">
              <a:lnSpc>
                <a:spcPts val="4900"/>
              </a:lnSpc>
            </a:pPr>
            <a:r>
              <a:rPr lang="el-GR" dirty="0"/>
              <a:t>1. </a:t>
            </a:r>
            <a:r>
              <a:rPr lang="el-GR" sz="4700" dirty="0"/>
              <a:t>Προδιαγραφές εκπαιδευτικού</a:t>
            </a:r>
            <a:br>
              <a:rPr lang="el-GR" sz="4700" dirty="0"/>
            </a:br>
            <a:r>
              <a:rPr lang="el-GR" sz="4700" dirty="0"/>
              <a:t>υλικού για εξ αποστάσεως εκπαίδευση</a:t>
            </a:r>
            <a:br>
              <a:rPr lang="el-GR" sz="4800" b="1" dirty="0">
                <a:solidFill>
                  <a:schemeClr val="dk1"/>
                </a:solidFill>
                <a:latin typeface="Calibri"/>
                <a:cs typeface="Calibri"/>
              </a:rPr>
            </a:br>
            <a:endParaRPr lang="el-GR" dirty="0"/>
          </a:p>
        </p:txBody>
      </p:sp>
      <p:sp>
        <p:nvSpPr>
          <p:cNvPr id="104" name="Google Shape;104;p4"/>
          <p:cNvSpPr txBox="1">
            <a:spLocks noGrp="1"/>
          </p:cNvSpPr>
          <p:nvPr>
            <p:ph type="body" idx="1"/>
          </p:nvPr>
        </p:nvSpPr>
        <p:spPr>
          <a:xfrm>
            <a:off x="1624613" y="2719897"/>
            <a:ext cx="9022672" cy="2722116"/>
          </a:xfrm>
          <a:prstGeom prst="rect">
            <a:avLst/>
          </a:prstGeom>
          <a:noFill/>
          <a:ln>
            <a:noFill/>
          </a:ln>
        </p:spPr>
        <p:txBody>
          <a:bodyPr spcFirstLastPara="1" wrap="square" lIns="104475" tIns="52225" rIns="104475" bIns="52225" anchor="t" anchorCtr="0">
            <a:normAutofit fontScale="92500" lnSpcReduction="20000"/>
          </a:bodyPr>
          <a:lstStyle/>
          <a:p>
            <a:pPr marL="0" marR="0" indent="-342900" algn="l">
              <a:lnSpc>
                <a:spcPts val="1700"/>
              </a:lnSpc>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στόχοι και προσδοκώμενα αποτελέσματα</a:t>
            </a:r>
          </a:p>
          <a:p>
            <a:pPr marL="0" marR="0" indent="-342900" algn="l">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τίτλοι και υπότιτλοι</a:t>
            </a:r>
          </a:p>
          <a:p>
            <a:pPr marL="0" marR="0" indent="-342900" algn="l">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σαφές, επεξηγηματικό και φιλικό κείμενο</a:t>
            </a:r>
          </a:p>
          <a:p>
            <a:pPr marL="0" marR="0" indent="-342900" algn="l">
              <a:spcBef>
                <a:spcPts val="0"/>
              </a:spcBef>
              <a:spcAft>
                <a:spcPts val="0"/>
              </a:spcAft>
              <a:buFont typeface="+mj-lt"/>
              <a:buAutoNum type="arabicPeriod"/>
            </a:pPr>
            <a:r>
              <a:rPr lang="el-GR" sz="2800" b="0" i="0" u="none" strike="noStrike" dirty="0" err="1">
                <a:solidFill>
                  <a:srgbClr val="000000"/>
                </a:solidFill>
                <a:effectLst/>
                <a:latin typeface="Calibri" panose="020F0502020204030204" pitchFamily="34" charset="0"/>
              </a:rPr>
              <a:t>κατατμημένη</a:t>
            </a:r>
            <a:r>
              <a:rPr lang="el-GR" sz="2800" b="0" i="0" u="none" strike="noStrike" dirty="0">
                <a:solidFill>
                  <a:srgbClr val="000000"/>
                </a:solidFill>
                <a:effectLst/>
                <a:latin typeface="Calibri" panose="020F0502020204030204" pitchFamily="34" charset="0"/>
              </a:rPr>
              <a:t> παρουσίαση της ύλης</a:t>
            </a:r>
          </a:p>
          <a:p>
            <a:pPr marL="0" marR="0" indent="-342900" algn="l">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παραδείγματα και μελέτες περίπτωσης</a:t>
            </a:r>
          </a:p>
          <a:p>
            <a:pPr marL="0" marR="0" indent="-342900" algn="l">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επίγνωση δυσκολιών</a:t>
            </a:r>
          </a:p>
          <a:p>
            <a:pPr marL="0" marR="0" indent="-342900" algn="l">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αναφορές</a:t>
            </a:r>
          </a:p>
          <a:p>
            <a:pPr marL="0" marR="0" indent="-342900" algn="l">
              <a:lnSpc>
                <a:spcPts val="2100"/>
              </a:lnSpc>
              <a:spcBef>
                <a:spcPts val="0"/>
              </a:spcBef>
              <a:spcAft>
                <a:spcPts val="0"/>
              </a:spcAft>
              <a:buFont typeface="+mj-lt"/>
              <a:buAutoNum type="arabicPeriod"/>
            </a:pPr>
            <a:r>
              <a:rPr lang="el-GR" sz="2800" b="0" i="0" u="none" strike="noStrike" dirty="0">
                <a:solidFill>
                  <a:srgbClr val="000000"/>
                </a:solidFill>
                <a:effectLst/>
                <a:latin typeface="Calibri" panose="020F0502020204030204" pitchFamily="34" charset="0"/>
              </a:rPr>
              <a:t>ασκήσεις και δραστηριότητες </a:t>
            </a:r>
            <a:r>
              <a:rPr lang="el-GR" sz="2800" b="0" i="0" u="none" strike="noStrike" dirty="0" err="1">
                <a:solidFill>
                  <a:srgbClr val="000000"/>
                </a:solidFill>
                <a:effectLst/>
                <a:latin typeface="Calibri" panose="020F0502020204030204" pitchFamily="34" charset="0"/>
              </a:rPr>
              <a:t>αυτο</a:t>
            </a:r>
            <a:r>
              <a:rPr lang="el-GR" sz="2800" b="0" i="0" u="none" strike="noStrike" dirty="0">
                <a:solidFill>
                  <a:srgbClr val="000000"/>
                </a:solidFill>
                <a:effectLst/>
                <a:latin typeface="Calibri" panose="020F0502020204030204" pitchFamily="34" charset="0"/>
              </a:rPr>
              <a:t>-αξιολόγησης</a:t>
            </a:r>
          </a:p>
          <a:p>
            <a:pPr marL="0" indent="-266700" algn="just">
              <a:spcBef>
                <a:spcPts val="0"/>
              </a:spcBef>
              <a:buFont typeface="Arial" panose="020B0604020202020204" pitchFamily="34" charset="0"/>
              <a:buChar char="•"/>
            </a:pPr>
            <a:endParaRPr lang="el-GR" sz="3600" dirty="0">
              <a:solidFill>
                <a:srgbClr val="000000"/>
              </a:solidFill>
              <a:latin typeface="Calibri" panose="020F050202020403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7000" advTm="10000"/>
    </mc:Choice>
    <mc:Fallback xmlns="">
      <p:transition spd="slow" advTm="10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3;p4">
            <a:extLst>
              <a:ext uri="{FF2B5EF4-FFF2-40B4-BE49-F238E27FC236}">
                <a16:creationId xmlns:a16="http://schemas.microsoft.com/office/drawing/2014/main" id="{A55C9D1A-6C31-4F12-8AC6-E49179F40883}"/>
              </a:ext>
            </a:extLst>
          </p:cNvPr>
          <p:cNvSpPr txBox="1">
            <a:spLocks/>
          </p:cNvSpPr>
          <p:nvPr/>
        </p:nvSpPr>
        <p:spPr>
          <a:xfrm>
            <a:off x="1624613" y="1082505"/>
            <a:ext cx="8942773" cy="1143000"/>
          </a:xfrm>
          <a:prstGeom prst="rect">
            <a:avLst/>
          </a:prstGeom>
          <a:noFill/>
          <a:ln>
            <a:noFill/>
          </a:ln>
        </p:spPr>
        <p:txBody>
          <a:bodyPr spcFirstLastPara="1" wrap="square" lIns="104475" tIns="52225" rIns="104475" bIns="52225" anchor="ctr" anchorCtr="0">
            <a:normAutofit fontScale="850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688"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98122"/>
            </a:pPr>
            <a:r>
              <a:rPr lang="el-GR" dirty="0"/>
              <a:t>2. Στόχοι και Προσδοκώμενα Αποτελέσματα</a:t>
            </a:r>
          </a:p>
        </p:txBody>
      </p:sp>
      <p:sp>
        <p:nvSpPr>
          <p:cNvPr id="5" name="Google Shape;104;p4">
            <a:extLst>
              <a:ext uri="{FF2B5EF4-FFF2-40B4-BE49-F238E27FC236}">
                <a16:creationId xmlns:a16="http://schemas.microsoft.com/office/drawing/2014/main" id="{0F29A9F7-C05F-44D6-B3B3-3D0191305E34}"/>
              </a:ext>
            </a:extLst>
          </p:cNvPr>
          <p:cNvSpPr txBox="1">
            <a:spLocks/>
          </p:cNvSpPr>
          <p:nvPr/>
        </p:nvSpPr>
        <p:spPr>
          <a:xfrm>
            <a:off x="1584663" y="2391421"/>
            <a:ext cx="9022672" cy="3805192"/>
          </a:xfrm>
          <a:prstGeom prst="rect">
            <a:avLst/>
          </a:prstGeom>
          <a:noFill/>
          <a:ln>
            <a:noFill/>
          </a:ln>
        </p:spPr>
        <p:txBody>
          <a:bodyPr spcFirstLastPara="1" wrap="square" lIns="104475" tIns="52225" rIns="104475" bIns="52225" anchor="t" anchorCtr="0">
            <a:normAutofit fontScale="70000" lnSpcReduction="20000"/>
          </a:bodyPr>
          <a:lstStyle>
            <a:defPPr marR="0" lvl="0" algn="l" rtl="0">
              <a:lnSpc>
                <a:spcPct val="100000"/>
              </a:lnSpc>
              <a:spcBef>
                <a:spcPts val="0"/>
              </a:spcBef>
              <a:spcAft>
                <a:spcPts val="0"/>
              </a:spcAft>
            </a:defPPr>
            <a:lvl1pPr marL="457200" marR="0" lvl="0" indent="-448881" algn="ctr" rtl="0">
              <a:lnSpc>
                <a:spcPct val="100000"/>
              </a:lnSpc>
              <a:spcBef>
                <a:spcPts val="694"/>
              </a:spcBef>
              <a:spcAft>
                <a:spcPts val="0"/>
              </a:spcAft>
              <a:buClr>
                <a:srgbClr val="888888"/>
              </a:buClr>
              <a:buSzPts val="3469"/>
              <a:buFont typeface="Arial"/>
              <a:buNone/>
              <a:defRPr sz="3468" b="0" i="0" u="none" strike="noStrike" cap="none">
                <a:solidFill>
                  <a:srgbClr val="888888"/>
                </a:solidFill>
                <a:latin typeface="Calibri"/>
                <a:ea typeface="Calibri"/>
                <a:cs typeface="Calibri"/>
                <a:sym typeface="Calibri"/>
              </a:defRPr>
            </a:lvl1pPr>
            <a:lvl2pPr marL="914400" marR="0" lvl="1" indent="-419100" algn="ctr" rtl="0">
              <a:lnSpc>
                <a:spcPct val="100000"/>
              </a:lnSpc>
              <a:spcBef>
                <a:spcPts val="600"/>
              </a:spcBef>
              <a:spcAft>
                <a:spcPts val="0"/>
              </a:spcAft>
              <a:buClr>
                <a:srgbClr val="888888"/>
              </a:buClr>
              <a:buSzPts val="3000"/>
              <a:buFont typeface="Arial"/>
              <a:buNone/>
              <a:defRPr sz="3000" b="0" i="0" u="none" strike="noStrike" cap="none">
                <a:solidFill>
                  <a:srgbClr val="888888"/>
                </a:solidFill>
                <a:latin typeface="Calibri"/>
                <a:ea typeface="Calibri"/>
                <a:cs typeface="Calibri"/>
                <a:sym typeface="Calibri"/>
              </a:defRPr>
            </a:lvl2pPr>
            <a:lvl3pPr marL="1371600" marR="0" lvl="2" indent="-389318" algn="ctr" rtl="0">
              <a:lnSpc>
                <a:spcPct val="100000"/>
              </a:lnSpc>
              <a:spcBef>
                <a:spcPts val="506"/>
              </a:spcBef>
              <a:spcAft>
                <a:spcPts val="0"/>
              </a:spcAft>
              <a:buClr>
                <a:srgbClr val="888888"/>
              </a:buClr>
              <a:buSzPts val="2531"/>
              <a:buFont typeface="Arial"/>
              <a:buNone/>
              <a:defRPr sz="2531" b="0" i="0" u="none" strike="noStrike" cap="none">
                <a:solidFill>
                  <a:srgbClr val="888888"/>
                </a:solidFill>
                <a:latin typeface="Calibri"/>
                <a:ea typeface="Calibri"/>
                <a:cs typeface="Calibri"/>
                <a:sym typeface="Calibri"/>
              </a:defRPr>
            </a:lvl3pPr>
            <a:lvl4pPr marL="1828800" marR="0" lvl="3"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4pPr>
            <a:lvl5pPr marL="2286000" marR="0" lvl="4"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5pPr>
            <a:lvl6pPr marL="2743200" marR="0" lvl="5"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6pPr>
            <a:lvl7pPr marL="3200400" marR="0" lvl="6"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7pPr>
            <a:lvl8pPr marL="3657600" marR="0" lvl="7"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8pPr>
            <a:lvl9pPr marL="4114800" marR="0" lvl="8"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9pPr>
          </a:lstStyle>
          <a:p>
            <a:pPr marL="0" marR="0" indent="0" algn="l">
              <a:spcBef>
                <a:spcPts val="0"/>
              </a:spcBef>
              <a:spcAft>
                <a:spcPts val="0"/>
              </a:spcAft>
            </a:pPr>
            <a:endParaRPr lang="el-GR" sz="2800" b="0" i="0" u="none" strike="noStrike" dirty="0">
              <a:solidFill>
                <a:srgbClr val="000000"/>
              </a:solidFill>
              <a:effectLst/>
              <a:latin typeface="Calibri" panose="020F0502020204030204" pitchFamily="34" charset="0"/>
            </a:endParaRPr>
          </a:p>
          <a:p>
            <a:pPr marL="0" marR="0" lvl="1" indent="0" algn="l">
              <a:lnSpc>
                <a:spcPts val="2800"/>
              </a:lnSpc>
              <a:spcBef>
                <a:spcPts val="0"/>
              </a:spcBef>
              <a:spcAft>
                <a:spcPts val="0"/>
              </a:spcAft>
            </a:pPr>
            <a:r>
              <a:rPr lang="el-GR" sz="3600" b="0" i="0" u="none" strike="noStrike" dirty="0">
                <a:solidFill>
                  <a:srgbClr val="000000"/>
                </a:solidFill>
                <a:effectLst/>
                <a:latin typeface="Calibri" panose="020F0502020204030204" pitchFamily="34" charset="0"/>
              </a:rPr>
              <a:t>Τα προσδοκώμενα αποτελέσματα αποτελούν</a:t>
            </a:r>
          </a:p>
          <a:p>
            <a:pPr marL="0" marR="0" lvl="1" indent="0" algn="l">
              <a:spcBef>
                <a:spcPts val="0"/>
              </a:spcBef>
              <a:spcAft>
                <a:spcPts val="0"/>
              </a:spcAft>
            </a:pPr>
            <a:endParaRPr lang="el-GR" sz="2800" b="0" i="0" u="none" strike="noStrike" dirty="0">
              <a:solidFill>
                <a:srgbClr val="000000"/>
              </a:solidFill>
              <a:effectLst/>
              <a:latin typeface="Arial" panose="020B0604020202020204" pitchFamily="34" charset="0"/>
            </a:endParaRPr>
          </a:p>
          <a:p>
            <a:pPr marL="457200" marR="0" lvl="1" indent="-457200" algn="l">
              <a:spcBef>
                <a:spcPts val="0"/>
              </a:spcBef>
              <a:spcAft>
                <a:spcPts val="0"/>
              </a:spcAft>
              <a:buClrTx/>
              <a:buSzPct val="75000"/>
              <a:buFont typeface="Calibri" panose="020F0502020204030204" pitchFamily="34" charset="0"/>
              <a:buChar char="•"/>
            </a:pPr>
            <a:r>
              <a:rPr lang="el-GR" sz="3100" b="0" i="0" u="none" strike="noStrike" dirty="0">
                <a:solidFill>
                  <a:srgbClr val="000000"/>
                </a:solidFill>
                <a:effectLst/>
                <a:latin typeface="Calibri" panose="020F0502020204030204" pitchFamily="34" charset="0"/>
              </a:rPr>
              <a:t>Το σημαντικότερο ίσως ιδιαίτερο χαρακτηριστικό του υλικού για την εξ αποστάσεως εκπαίδευση</a:t>
            </a:r>
          </a:p>
          <a:p>
            <a:pPr marL="457200" marR="0" lvl="1" indent="-457200" algn="l">
              <a:spcBef>
                <a:spcPts val="0"/>
              </a:spcBef>
              <a:spcAft>
                <a:spcPts val="0"/>
              </a:spcAft>
              <a:buClrTx/>
              <a:buSzPct val="75000"/>
              <a:buFont typeface="Calibri" panose="020F0502020204030204" pitchFamily="34" charset="0"/>
              <a:buChar char="•"/>
            </a:pPr>
            <a:endParaRPr lang="el-GR" sz="3100" b="0" i="0" u="none" strike="noStrike" dirty="0">
              <a:solidFill>
                <a:srgbClr val="000000"/>
              </a:solidFill>
              <a:effectLst/>
              <a:latin typeface="Calibri" panose="020F0502020204030204" pitchFamily="34" charset="0"/>
            </a:endParaRPr>
          </a:p>
          <a:p>
            <a:pPr marR="0" indent="-457200" algn="l">
              <a:spcBef>
                <a:spcPts val="0"/>
              </a:spcBef>
              <a:spcAft>
                <a:spcPts val="0"/>
              </a:spcAft>
              <a:buClrTx/>
              <a:buSzPct val="75000"/>
              <a:buFont typeface="Calibri" panose="020F0502020204030204" pitchFamily="34" charset="0"/>
              <a:buChar char="•"/>
            </a:pPr>
            <a:r>
              <a:rPr lang="el-GR" sz="3100" b="0" i="0" u="none" strike="noStrike" dirty="0">
                <a:solidFill>
                  <a:srgbClr val="000000"/>
                </a:solidFill>
                <a:effectLst/>
                <a:latin typeface="Calibri" panose="020F0502020204030204" pitchFamily="34" charset="0"/>
              </a:rPr>
              <a:t>Καθοδηγούν το φοιτητή στη μελέτη του, του δίνουν τη δυνατότητα να εκτιμήσει μόνος του την πρόοδό του και το επίπεδο στο οποίο έχει φτάσει, και τον ενθαρρύνουν να συνεχίσει την προσπάθειά του, δείχνοντας του την πορεία προς την ολοκλήρωση των σπουδών του</a:t>
            </a:r>
          </a:p>
          <a:p>
            <a:pPr marR="0" indent="-457200" algn="l">
              <a:spcBef>
                <a:spcPts val="0"/>
              </a:spcBef>
              <a:spcAft>
                <a:spcPts val="0"/>
              </a:spcAft>
              <a:buClrTx/>
              <a:buSzPct val="75000"/>
              <a:buFont typeface="Calibri" panose="020F0502020204030204" pitchFamily="34" charset="0"/>
              <a:buChar char="•"/>
            </a:pPr>
            <a:endParaRPr lang="el-GR" sz="3100" b="0" i="0" u="none" strike="noStrike" dirty="0">
              <a:solidFill>
                <a:srgbClr val="000000"/>
              </a:solidFill>
              <a:effectLst/>
              <a:latin typeface="Calibri" panose="020F0502020204030204" pitchFamily="34" charset="0"/>
            </a:endParaRPr>
          </a:p>
          <a:p>
            <a:pPr indent="-457200" algn="l">
              <a:spcBef>
                <a:spcPts val="0"/>
              </a:spcBef>
              <a:buClrTx/>
              <a:buSzPct val="75000"/>
              <a:buFont typeface="Calibri" panose="020F0502020204030204" pitchFamily="34" charset="0"/>
              <a:buChar char="•"/>
            </a:pPr>
            <a:r>
              <a:rPr lang="el-GR" sz="3000" dirty="0">
                <a:solidFill>
                  <a:srgbClr val="000000"/>
                </a:solidFill>
                <a:latin typeface="Calibri" panose="020F0502020204030204" pitchFamily="34" charset="0"/>
              </a:rPr>
              <a:t>η σύνθεση αποτελεσματικών και επωφελών για τους φοιτητές προσδοκώμενων αποτελεσμάτων απαιτεί ιδιαίτερη τεχνική</a:t>
            </a:r>
          </a:p>
          <a:p>
            <a:endParaRPr lang="el-GR" sz="3100" b="0" i="0" u="none" strike="noStrike" dirty="0">
              <a:solidFill>
                <a:srgbClr val="000000"/>
              </a:solidFill>
              <a:effectLst/>
              <a:latin typeface="Calibri" panose="020F0502020204030204" pitchFamily="34" charset="0"/>
            </a:endParaRPr>
          </a:p>
        </p:txBody>
      </p:sp>
    </p:spTree>
    <p:extLst>
      <p:ext uri="{BB962C8B-B14F-4D97-AF65-F5344CB8AC3E}">
        <p14:creationId xmlns:p14="http://schemas.microsoft.com/office/powerpoint/2010/main" val="838669820"/>
      </p:ext>
    </p:extLst>
  </p:cSld>
  <p:clrMapOvr>
    <a:masterClrMapping/>
  </p:clrMapOvr>
  <mc:AlternateContent xmlns:mc="http://schemas.openxmlformats.org/markup-compatibility/2006">
    <mc:Choice xmlns:p14="http://schemas.microsoft.com/office/powerpoint/2010/main" Requires="p14">
      <p:transition spd="slow" p14:dur="7000" advTm="10140"/>
    </mc:Choice>
    <mc:Fallback>
      <p:transition spd="slow" advTm="1014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3;p4">
            <a:extLst>
              <a:ext uri="{FF2B5EF4-FFF2-40B4-BE49-F238E27FC236}">
                <a16:creationId xmlns:a16="http://schemas.microsoft.com/office/drawing/2014/main" id="{E80912FB-667E-4B31-B6B2-697B68B6FA39}"/>
              </a:ext>
            </a:extLst>
          </p:cNvPr>
          <p:cNvSpPr txBox="1">
            <a:spLocks/>
          </p:cNvSpPr>
          <p:nvPr/>
        </p:nvSpPr>
        <p:spPr>
          <a:xfrm>
            <a:off x="1624613" y="1082505"/>
            <a:ext cx="8942773" cy="1143000"/>
          </a:xfrm>
          <a:prstGeom prst="rect">
            <a:avLst/>
          </a:prstGeom>
          <a:noFill/>
          <a:ln>
            <a:noFill/>
          </a:ln>
        </p:spPr>
        <p:txBody>
          <a:bodyPr spcFirstLastPara="1" wrap="square" lIns="104475" tIns="52225" rIns="104475" bIns="52225" anchor="ctr"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688"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98122"/>
            </a:pPr>
            <a:r>
              <a:rPr lang="el-GR" dirty="0"/>
              <a:t>3. Τίτλοι και Υπότιτλοι</a:t>
            </a:r>
          </a:p>
        </p:txBody>
      </p:sp>
      <p:sp>
        <p:nvSpPr>
          <p:cNvPr id="5" name="Google Shape;104;p4">
            <a:extLst>
              <a:ext uri="{FF2B5EF4-FFF2-40B4-BE49-F238E27FC236}">
                <a16:creationId xmlns:a16="http://schemas.microsoft.com/office/drawing/2014/main" id="{A66051BB-02C1-4A12-854C-12311DC3962C}"/>
              </a:ext>
            </a:extLst>
          </p:cNvPr>
          <p:cNvSpPr txBox="1">
            <a:spLocks/>
          </p:cNvSpPr>
          <p:nvPr/>
        </p:nvSpPr>
        <p:spPr>
          <a:xfrm>
            <a:off x="1624613" y="2702140"/>
            <a:ext cx="9022672" cy="2722116"/>
          </a:xfrm>
          <a:prstGeom prst="rect">
            <a:avLst/>
          </a:prstGeom>
          <a:noFill/>
          <a:ln>
            <a:noFill/>
          </a:ln>
        </p:spPr>
        <p:txBody>
          <a:bodyPr spcFirstLastPara="1" wrap="square" lIns="104475" tIns="52225" rIns="104475" bIns="52225" anchor="t" anchorCtr="0">
            <a:normAutofit fontScale="92500" lnSpcReduction="20000"/>
          </a:bodyPr>
          <a:lstStyle>
            <a:defPPr marR="0" lvl="0" algn="l" rtl="0">
              <a:lnSpc>
                <a:spcPct val="100000"/>
              </a:lnSpc>
              <a:spcBef>
                <a:spcPts val="0"/>
              </a:spcBef>
              <a:spcAft>
                <a:spcPts val="0"/>
              </a:spcAft>
            </a:defPPr>
            <a:lvl1pPr marL="457200" marR="0" lvl="0" indent="-448881" algn="ctr" rtl="0">
              <a:lnSpc>
                <a:spcPct val="100000"/>
              </a:lnSpc>
              <a:spcBef>
                <a:spcPts val="694"/>
              </a:spcBef>
              <a:spcAft>
                <a:spcPts val="0"/>
              </a:spcAft>
              <a:buClr>
                <a:srgbClr val="888888"/>
              </a:buClr>
              <a:buSzPts val="3469"/>
              <a:buFont typeface="Arial"/>
              <a:buNone/>
              <a:defRPr sz="3468" b="0" i="0" u="none" strike="noStrike" cap="none">
                <a:solidFill>
                  <a:srgbClr val="888888"/>
                </a:solidFill>
                <a:latin typeface="Calibri"/>
                <a:ea typeface="Calibri"/>
                <a:cs typeface="Calibri"/>
                <a:sym typeface="Calibri"/>
              </a:defRPr>
            </a:lvl1pPr>
            <a:lvl2pPr marL="914400" marR="0" lvl="1" indent="-419100" algn="ctr" rtl="0">
              <a:lnSpc>
                <a:spcPct val="100000"/>
              </a:lnSpc>
              <a:spcBef>
                <a:spcPts val="600"/>
              </a:spcBef>
              <a:spcAft>
                <a:spcPts val="0"/>
              </a:spcAft>
              <a:buClr>
                <a:srgbClr val="888888"/>
              </a:buClr>
              <a:buSzPts val="3000"/>
              <a:buFont typeface="Arial"/>
              <a:buNone/>
              <a:defRPr sz="3000" b="0" i="0" u="none" strike="noStrike" cap="none">
                <a:solidFill>
                  <a:srgbClr val="888888"/>
                </a:solidFill>
                <a:latin typeface="Calibri"/>
                <a:ea typeface="Calibri"/>
                <a:cs typeface="Calibri"/>
                <a:sym typeface="Calibri"/>
              </a:defRPr>
            </a:lvl2pPr>
            <a:lvl3pPr marL="1371600" marR="0" lvl="2" indent="-389318" algn="ctr" rtl="0">
              <a:lnSpc>
                <a:spcPct val="100000"/>
              </a:lnSpc>
              <a:spcBef>
                <a:spcPts val="506"/>
              </a:spcBef>
              <a:spcAft>
                <a:spcPts val="0"/>
              </a:spcAft>
              <a:buClr>
                <a:srgbClr val="888888"/>
              </a:buClr>
              <a:buSzPts val="2531"/>
              <a:buFont typeface="Arial"/>
              <a:buNone/>
              <a:defRPr sz="2531" b="0" i="0" u="none" strike="noStrike" cap="none">
                <a:solidFill>
                  <a:srgbClr val="888888"/>
                </a:solidFill>
                <a:latin typeface="Calibri"/>
                <a:ea typeface="Calibri"/>
                <a:cs typeface="Calibri"/>
                <a:sym typeface="Calibri"/>
              </a:defRPr>
            </a:lvl3pPr>
            <a:lvl4pPr marL="1828800" marR="0" lvl="3"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4pPr>
            <a:lvl5pPr marL="2286000" marR="0" lvl="4"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5pPr>
            <a:lvl6pPr marL="2743200" marR="0" lvl="5"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6pPr>
            <a:lvl7pPr marL="3200400" marR="0" lvl="6"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7pPr>
            <a:lvl8pPr marL="3657600" marR="0" lvl="7"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8pPr>
            <a:lvl9pPr marL="4114800" marR="0" lvl="8"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9pPr>
          </a:lstStyle>
          <a:p>
            <a:pPr marL="285750" marR="0" indent="-285750" algn="l">
              <a:spcBef>
                <a:spcPts val="0"/>
              </a:spcBef>
              <a:spcAft>
                <a:spcPts val="0"/>
              </a:spcAft>
              <a:buClrTx/>
              <a:buSzPct val="75000"/>
              <a:buFont typeface="Arial" panose="020B0604020202020204" pitchFamily="34" charset="0"/>
              <a:buChar char="•"/>
            </a:pPr>
            <a:r>
              <a:rPr lang="el-GR" sz="2600" b="0" i="0" u="none" strike="noStrike" dirty="0">
                <a:solidFill>
                  <a:srgbClr val="000000"/>
                </a:solidFill>
                <a:effectLst/>
                <a:latin typeface="Calibri" panose="020F0502020204030204" pitchFamily="34" charset="0"/>
              </a:rPr>
              <a:t>οι περισσότεροι ενήλικοι δε μελετούν σειριακά το υλικό (κεφάλαια}, αλλά επιλέγουν τι θα μελετήσουν, και το "δρόμο" που θα ακολουθήσουν</a:t>
            </a:r>
          </a:p>
          <a:p>
            <a:pPr marL="285750" marR="0" indent="-285750" algn="l">
              <a:spcBef>
                <a:spcPts val="0"/>
              </a:spcBef>
              <a:spcAft>
                <a:spcPts val="0"/>
              </a:spcAft>
              <a:buClrTx/>
              <a:buSzPct val="75000"/>
              <a:buFont typeface="Arial" panose="020B0604020202020204" pitchFamily="34" charset="0"/>
              <a:buChar char="•"/>
            </a:pPr>
            <a:r>
              <a:rPr lang="el-GR" sz="2600" b="0" i="0" u="none" strike="noStrike" dirty="0">
                <a:solidFill>
                  <a:srgbClr val="000000"/>
                </a:solidFill>
                <a:effectLst/>
                <a:latin typeface="Calibri" panose="020F0502020204030204" pitchFamily="34" charset="0"/>
              </a:rPr>
              <a:t>τα κριτήρια για τη σειρά είναι πολλά (ενδιαφέρον, σχέση με την αξιολόγηση, χρόνος, </a:t>
            </a:r>
            <a:r>
              <a:rPr lang="el-GR" sz="2600" b="0" i="0" u="none" strike="noStrike" dirty="0" err="1">
                <a:solidFill>
                  <a:srgbClr val="000000"/>
                </a:solidFill>
                <a:effectLst/>
                <a:latin typeface="Calibri" panose="020F0502020204030204" pitchFamily="34" charset="0"/>
              </a:rPr>
              <a:t>κλπ</a:t>
            </a:r>
            <a:r>
              <a:rPr lang="el-GR" sz="2600" b="0" i="0" u="none" strike="noStrike" dirty="0">
                <a:solidFill>
                  <a:srgbClr val="000000"/>
                </a:solidFill>
                <a:effectLst/>
                <a:latin typeface="Calibri" panose="020F0502020204030204" pitchFamily="34" charset="0"/>
              </a:rPr>
              <a:t>}</a:t>
            </a:r>
          </a:p>
          <a:p>
            <a:pPr marL="285750" marR="0" indent="-285750" algn="l">
              <a:spcBef>
                <a:spcPts val="0"/>
              </a:spcBef>
              <a:spcAft>
                <a:spcPts val="0"/>
              </a:spcAft>
              <a:buClrTx/>
              <a:buSzPct val="75000"/>
              <a:buFont typeface="Arial" panose="020B0604020202020204" pitchFamily="34" charset="0"/>
              <a:buChar char="•"/>
            </a:pPr>
            <a:r>
              <a:rPr lang="el-GR" sz="2600" b="0" i="0" u="none" strike="noStrike" dirty="0">
                <a:solidFill>
                  <a:srgbClr val="000000"/>
                </a:solidFill>
                <a:effectLst/>
                <a:latin typeface="Calibri" panose="020F0502020204030204" pitchFamily="34" charset="0"/>
              </a:rPr>
              <a:t>οι επεξηγηματικοί τίτλοι βοηθούν το σπουδαστή να επιλέξει τη σειρά με την οποία θα μελετήσει το περιεχόμενο – να βρει το δρόμο του...</a:t>
            </a:r>
          </a:p>
          <a:p>
            <a:pPr marL="0" indent="-266700" algn="just">
              <a:spcBef>
                <a:spcPts val="0"/>
              </a:spcBef>
              <a:buFont typeface="Arial" panose="020B0604020202020204" pitchFamily="34" charset="0"/>
              <a:buChar char="•"/>
            </a:pPr>
            <a:endParaRPr lang="el-GR" sz="36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162431267"/>
      </p:ext>
    </p:extLst>
  </p:cSld>
  <p:clrMapOvr>
    <a:masterClrMapping/>
  </p:clrMapOvr>
  <mc:AlternateContent xmlns:mc="http://schemas.openxmlformats.org/markup-compatibility/2006" xmlns:p14="http://schemas.microsoft.com/office/powerpoint/2010/main">
    <mc:Choice Requires="p14">
      <p:transition spd="slow" p14:dur="7000" advTm="10000"/>
    </mc:Choice>
    <mc:Fallback xmlns="">
      <p:transition spd="slow" advTm="10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3;p4">
            <a:extLst>
              <a:ext uri="{FF2B5EF4-FFF2-40B4-BE49-F238E27FC236}">
                <a16:creationId xmlns:a16="http://schemas.microsoft.com/office/drawing/2014/main" id="{3A1D3EEA-0564-4E90-8B5D-1FADD64620F9}"/>
              </a:ext>
            </a:extLst>
          </p:cNvPr>
          <p:cNvSpPr txBox="1">
            <a:spLocks/>
          </p:cNvSpPr>
          <p:nvPr/>
        </p:nvSpPr>
        <p:spPr>
          <a:xfrm>
            <a:off x="1584663" y="709643"/>
            <a:ext cx="8942773" cy="1143000"/>
          </a:xfrm>
          <a:prstGeom prst="rect">
            <a:avLst/>
          </a:prstGeom>
          <a:noFill/>
          <a:ln>
            <a:noFill/>
          </a:ln>
        </p:spPr>
        <p:txBody>
          <a:bodyPr spcFirstLastPara="1" wrap="square" lIns="104475" tIns="52225" rIns="104475" bIns="52225" anchor="ctr" anchorCtr="0">
            <a:normAutofit fontScale="850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688"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98122"/>
            </a:pPr>
            <a:r>
              <a:rPr lang="el-GR" dirty="0"/>
              <a:t>4. </a:t>
            </a:r>
            <a:r>
              <a:rPr lang="el-GR" sz="4700" dirty="0"/>
              <a:t>Σαφές , Επεξηγηματικό και φιλικό κείμενο</a:t>
            </a:r>
            <a:endParaRPr lang="el-GR" dirty="0"/>
          </a:p>
        </p:txBody>
      </p:sp>
      <p:sp>
        <p:nvSpPr>
          <p:cNvPr id="5" name="Google Shape;104;p4">
            <a:extLst>
              <a:ext uri="{FF2B5EF4-FFF2-40B4-BE49-F238E27FC236}">
                <a16:creationId xmlns:a16="http://schemas.microsoft.com/office/drawing/2014/main" id="{C82DAA9E-CF28-4C9F-981D-62A11CC296EA}"/>
              </a:ext>
            </a:extLst>
          </p:cNvPr>
          <p:cNvSpPr txBox="1">
            <a:spLocks/>
          </p:cNvSpPr>
          <p:nvPr/>
        </p:nvSpPr>
        <p:spPr>
          <a:xfrm>
            <a:off x="1544713" y="2102897"/>
            <a:ext cx="9022672" cy="4590866"/>
          </a:xfrm>
          <a:prstGeom prst="rect">
            <a:avLst/>
          </a:prstGeom>
          <a:noFill/>
          <a:ln>
            <a:noFill/>
          </a:ln>
        </p:spPr>
        <p:txBody>
          <a:bodyPr spcFirstLastPara="1" wrap="square" lIns="104475" tIns="52225" rIns="104475" bIns="52225" anchor="t" anchorCtr="0">
            <a:normAutofit fontScale="85000" lnSpcReduction="10000"/>
          </a:bodyPr>
          <a:lstStyle>
            <a:defPPr marR="0" lvl="0" algn="l" rtl="0">
              <a:lnSpc>
                <a:spcPct val="100000"/>
              </a:lnSpc>
              <a:spcBef>
                <a:spcPts val="0"/>
              </a:spcBef>
              <a:spcAft>
                <a:spcPts val="0"/>
              </a:spcAft>
            </a:defPPr>
            <a:lvl1pPr marL="457200" marR="0" lvl="0" indent="-448881" algn="ctr" rtl="0">
              <a:lnSpc>
                <a:spcPct val="100000"/>
              </a:lnSpc>
              <a:spcBef>
                <a:spcPts val="694"/>
              </a:spcBef>
              <a:spcAft>
                <a:spcPts val="0"/>
              </a:spcAft>
              <a:buClr>
                <a:srgbClr val="888888"/>
              </a:buClr>
              <a:buSzPts val="3469"/>
              <a:buFont typeface="Arial"/>
              <a:buNone/>
              <a:defRPr sz="3468" b="0" i="0" u="none" strike="noStrike" cap="none">
                <a:solidFill>
                  <a:srgbClr val="888888"/>
                </a:solidFill>
                <a:latin typeface="Calibri"/>
                <a:ea typeface="Calibri"/>
                <a:cs typeface="Calibri"/>
                <a:sym typeface="Calibri"/>
              </a:defRPr>
            </a:lvl1pPr>
            <a:lvl2pPr marL="914400" marR="0" lvl="1" indent="-419100" algn="ctr" rtl="0">
              <a:lnSpc>
                <a:spcPct val="100000"/>
              </a:lnSpc>
              <a:spcBef>
                <a:spcPts val="600"/>
              </a:spcBef>
              <a:spcAft>
                <a:spcPts val="0"/>
              </a:spcAft>
              <a:buClr>
                <a:srgbClr val="888888"/>
              </a:buClr>
              <a:buSzPts val="3000"/>
              <a:buFont typeface="Arial"/>
              <a:buNone/>
              <a:defRPr sz="3000" b="0" i="0" u="none" strike="noStrike" cap="none">
                <a:solidFill>
                  <a:srgbClr val="888888"/>
                </a:solidFill>
                <a:latin typeface="Calibri"/>
                <a:ea typeface="Calibri"/>
                <a:cs typeface="Calibri"/>
                <a:sym typeface="Calibri"/>
              </a:defRPr>
            </a:lvl2pPr>
            <a:lvl3pPr marL="1371600" marR="0" lvl="2" indent="-389318" algn="ctr" rtl="0">
              <a:lnSpc>
                <a:spcPct val="100000"/>
              </a:lnSpc>
              <a:spcBef>
                <a:spcPts val="506"/>
              </a:spcBef>
              <a:spcAft>
                <a:spcPts val="0"/>
              </a:spcAft>
              <a:buClr>
                <a:srgbClr val="888888"/>
              </a:buClr>
              <a:buSzPts val="2531"/>
              <a:buFont typeface="Arial"/>
              <a:buNone/>
              <a:defRPr sz="2531" b="0" i="0" u="none" strike="noStrike" cap="none">
                <a:solidFill>
                  <a:srgbClr val="888888"/>
                </a:solidFill>
                <a:latin typeface="Calibri"/>
                <a:ea typeface="Calibri"/>
                <a:cs typeface="Calibri"/>
                <a:sym typeface="Calibri"/>
              </a:defRPr>
            </a:lvl3pPr>
            <a:lvl4pPr marL="1828800" marR="0" lvl="3"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4pPr>
            <a:lvl5pPr marL="2286000" marR="0" lvl="4"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5pPr>
            <a:lvl6pPr marL="2743200" marR="0" lvl="5"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6pPr>
            <a:lvl7pPr marL="3200400" marR="0" lvl="6"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7pPr>
            <a:lvl8pPr marL="3657600" marR="0" lvl="7"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8pPr>
            <a:lvl9pPr marL="4114800" marR="0" lvl="8"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9pPr>
          </a:lstStyle>
          <a:p>
            <a:pPr marL="285750" marR="0" indent="-285750" algn="l">
              <a:spcBef>
                <a:spcPts val="0"/>
              </a:spcBef>
              <a:spcAft>
                <a:spcPts val="0"/>
              </a:spcAft>
              <a:buClrTx/>
              <a:buSzPct val="75000"/>
              <a:buFont typeface="Arial" panose="020B0604020202020204" pitchFamily="34" charset="0"/>
              <a:buChar char="•"/>
            </a:pPr>
            <a:r>
              <a:rPr lang="el-GR" sz="1900" b="0" i="0" u="none" strike="noStrike" dirty="0">
                <a:solidFill>
                  <a:srgbClr val="000000"/>
                </a:solidFill>
                <a:effectLst/>
                <a:latin typeface="Calibri" panose="020F0502020204030204" pitchFamily="34" charset="0"/>
              </a:rPr>
              <a:t>χρησιμοποιήστε απλή διατύπωση</a:t>
            </a:r>
          </a:p>
          <a:p>
            <a:pPr marL="285750" marR="0" indent="-285750" algn="l">
              <a:spcBef>
                <a:spcPts val="0"/>
              </a:spcBef>
              <a:spcAft>
                <a:spcPts val="0"/>
              </a:spcAft>
              <a:buClrTx/>
              <a:buSzPct val="75000"/>
              <a:buFont typeface="Arial" panose="020B0604020202020204" pitchFamily="34" charset="0"/>
              <a:buChar char="•"/>
            </a:pPr>
            <a:r>
              <a:rPr lang="el-GR" sz="1900" b="0" i="0" u="none" strike="noStrike" dirty="0">
                <a:solidFill>
                  <a:srgbClr val="000000"/>
                </a:solidFill>
                <a:effectLst/>
                <a:latin typeface="Calibri" panose="020F0502020204030204" pitchFamily="34" charset="0"/>
              </a:rPr>
              <a:t>προσπαθήστε να γράψετε όπως θα μιλούσατε στους φοιτητές σας σε "δια ζώσης" διδασκαλία</a:t>
            </a:r>
          </a:p>
          <a:p>
            <a:pPr marL="285750" marR="0" indent="-285750" algn="l">
              <a:spcBef>
                <a:spcPts val="0"/>
              </a:spcBef>
              <a:spcAft>
                <a:spcPts val="0"/>
              </a:spcAft>
              <a:buClrTx/>
              <a:buSzPct val="75000"/>
              <a:buFont typeface="Arial" panose="020B0604020202020204" pitchFamily="34" charset="0"/>
              <a:buChar char="•"/>
            </a:pPr>
            <a:r>
              <a:rPr lang="el-GR" sz="1900" b="0" i="0" u="none" strike="noStrike" dirty="0">
                <a:solidFill>
                  <a:srgbClr val="000000"/>
                </a:solidFill>
                <a:effectLst/>
                <a:latin typeface="Calibri" panose="020F0502020204030204" pitchFamily="34" charset="0"/>
              </a:rPr>
              <a:t>μην προσπαθείτε να εντυπωσιάσετε τους αναγνώστες σας – σκοπός σας είναι να μάθουν από το κείμενό σας όσο γίνεται πιο αποτελεσματικά, και με όσο το δυνατό λιγότερη βοήθεια από τον καθηγητή</a:t>
            </a:r>
          </a:p>
          <a:p>
            <a:pPr marL="285750" marR="0" indent="-285750" algn="l">
              <a:spcBef>
                <a:spcPts val="0"/>
              </a:spcBef>
              <a:spcAft>
                <a:spcPts val="0"/>
              </a:spcAft>
              <a:buClrTx/>
              <a:buSzPct val="75000"/>
              <a:buFont typeface="Arial" panose="020B0604020202020204" pitchFamily="34" charset="0"/>
              <a:buChar char="•"/>
            </a:pPr>
            <a:r>
              <a:rPr lang="el-GR" sz="1900" b="0" i="0" u="none" strike="noStrike" dirty="0">
                <a:solidFill>
                  <a:srgbClr val="000000"/>
                </a:solidFill>
                <a:effectLst/>
                <a:latin typeface="Calibri" panose="020F0502020204030204" pitchFamily="34" charset="0"/>
              </a:rPr>
              <a:t>υιοθετήστε άμεσο και φιλικό προς τους φοιτητές ύφος γραφής</a:t>
            </a:r>
          </a:p>
          <a:p>
            <a:pPr marL="285750" indent="-285750" algn="l">
              <a:spcBef>
                <a:spcPts val="0"/>
              </a:spcBef>
              <a:buClrTx/>
              <a:buSzPct val="75000"/>
              <a:buFont typeface="Arial" panose="020B0604020202020204" pitchFamily="34" charset="0"/>
              <a:buChar char="•"/>
            </a:pPr>
            <a:r>
              <a:rPr lang="el-GR" sz="1900" dirty="0">
                <a:solidFill>
                  <a:srgbClr val="000000"/>
                </a:solidFill>
                <a:latin typeface="Calibri" panose="020F0502020204030204" pitchFamily="34" charset="0"/>
              </a:rPr>
              <a:t>έχετε υπόψη σας ότι η μόνη ίσως ευκαιρία για τους φοιτητές σας να καταλάβουν κάποια έννοια ή να αντιληφθούν τη σημασία κάποιου πράγματος είναι το σημείο στο οποίο εσείς αναφέρεστε σε αυτά – εξηγήστε τα με σαφήνεια και πληρότητα</a:t>
            </a:r>
          </a:p>
          <a:p>
            <a:pPr marL="285750" indent="-285750" algn="l">
              <a:spcBef>
                <a:spcPts val="0"/>
              </a:spcBef>
              <a:buClrTx/>
              <a:buSzPct val="75000"/>
              <a:buFont typeface="Arial" panose="020B0604020202020204" pitchFamily="34" charset="0"/>
              <a:buChar char="•"/>
            </a:pPr>
            <a:r>
              <a:rPr lang="el-GR" sz="1900" dirty="0">
                <a:solidFill>
                  <a:srgbClr val="000000"/>
                </a:solidFill>
                <a:latin typeface="Calibri" panose="020F0502020204030204" pitchFamily="34" charset="0"/>
              </a:rPr>
              <a:t>χρησιμοποιήστε απεικονίσεις όπου αυτές μπορούν να αντικαταστήσουν ένα εκτενές τμήμα κειμένου</a:t>
            </a:r>
          </a:p>
          <a:p>
            <a:pPr marL="285750" indent="-285750" algn="l">
              <a:spcBef>
                <a:spcPts val="0"/>
              </a:spcBef>
              <a:buClrTx/>
              <a:buSzPct val="75000"/>
              <a:buFont typeface="Arial" panose="020B0604020202020204" pitchFamily="34" charset="0"/>
              <a:buChar char="•"/>
            </a:pPr>
            <a:r>
              <a:rPr lang="el-GR" sz="1900" dirty="0">
                <a:solidFill>
                  <a:srgbClr val="000000"/>
                </a:solidFill>
                <a:latin typeface="Calibri" panose="020F0502020204030204" pitchFamily="34" charset="0"/>
              </a:rPr>
              <a:t>τοποθετήστε επεξηγήσεις σημαντικών εννοιών, συνόψεις σημαντικών σημείων, περιγραφές διαδικασιών και, γενικότερα, ότι θέλετε να τονίσετε</a:t>
            </a:r>
          </a:p>
          <a:p>
            <a:pPr marL="285750" indent="-285750" algn="l">
              <a:spcBef>
                <a:spcPts val="0"/>
              </a:spcBef>
              <a:buClrTx/>
              <a:buSzPct val="75000"/>
              <a:buFont typeface="Arial" panose="020B0604020202020204" pitchFamily="34" charset="0"/>
              <a:buChar char="•"/>
            </a:pPr>
            <a:r>
              <a:rPr lang="el-GR" sz="1900" dirty="0">
                <a:solidFill>
                  <a:srgbClr val="000000"/>
                </a:solidFill>
                <a:latin typeface="Calibri" panose="020F0502020204030204" pitchFamily="34" charset="0"/>
              </a:rPr>
              <a:t>ιδιαίτερα, σε πλαίσια</a:t>
            </a:r>
          </a:p>
          <a:p>
            <a:pPr marL="285750" indent="-285750" algn="l">
              <a:spcBef>
                <a:spcPts val="0"/>
              </a:spcBef>
              <a:buClrTx/>
              <a:buSzPct val="75000"/>
              <a:buFont typeface="Arial" panose="020B0604020202020204" pitchFamily="34" charset="0"/>
              <a:buChar char="•"/>
            </a:pPr>
            <a:r>
              <a:rPr lang="el-GR" sz="1900" dirty="0">
                <a:solidFill>
                  <a:srgbClr val="000000"/>
                </a:solidFill>
                <a:latin typeface="Calibri" panose="020F0502020204030204" pitchFamily="34" charset="0"/>
              </a:rPr>
              <a:t>διαμορφώστε το κείμενό σας έτσι ώστε να διευκολύνετε τους φοιτητές τόσο κατά τις επαναλήψεις όσο και για την εύκολη ανεύρεση πληροφοριών – για το σκοπό αυτό</a:t>
            </a:r>
          </a:p>
          <a:p>
            <a:pPr marL="742950" lvl="1" indent="-285750" algn="l">
              <a:spcBef>
                <a:spcPts val="0"/>
              </a:spcBef>
              <a:buClrTx/>
              <a:buSzPct val="75000"/>
              <a:buFont typeface="Courier New" panose="02070309020205020404" pitchFamily="49" charset="0"/>
              <a:buChar char="o"/>
            </a:pPr>
            <a:r>
              <a:rPr lang="el-GR" sz="1700" dirty="0">
                <a:solidFill>
                  <a:srgbClr val="000000"/>
                </a:solidFill>
                <a:latin typeface="Calibri" panose="020F0502020204030204" pitchFamily="34" charset="0"/>
              </a:rPr>
              <a:t>συγκεντρώστε όλα τα σημαντικά σημεία κάθε κεφαλαίου στην αντίστοιχη σύνοψη</a:t>
            </a:r>
          </a:p>
          <a:p>
            <a:pPr marL="742950" lvl="1" indent="-285750" algn="l">
              <a:spcBef>
                <a:spcPts val="0"/>
              </a:spcBef>
              <a:buClrTx/>
              <a:buSzPct val="75000"/>
              <a:buFont typeface="Courier New" panose="02070309020205020404" pitchFamily="49" charset="0"/>
              <a:buChar char="o"/>
            </a:pPr>
            <a:r>
              <a:rPr lang="el-GR" sz="1700" dirty="0">
                <a:solidFill>
                  <a:srgbClr val="000000"/>
                </a:solidFill>
                <a:latin typeface="Calibri" panose="020F0502020204030204" pitchFamily="34" charset="0"/>
              </a:rPr>
              <a:t>τονίστε με έντονους χαρακτήρες τους όρους και τις</a:t>
            </a:r>
          </a:p>
          <a:p>
            <a:pPr marL="742950" lvl="1" indent="-285750" algn="l">
              <a:spcBef>
                <a:spcPts val="0"/>
              </a:spcBef>
              <a:buClrTx/>
              <a:buSzPct val="75000"/>
              <a:buFont typeface="Courier New" panose="02070309020205020404" pitchFamily="49" charset="0"/>
              <a:buChar char="o"/>
            </a:pPr>
            <a:r>
              <a:rPr lang="el-GR" sz="1700" dirty="0">
                <a:solidFill>
                  <a:srgbClr val="000000"/>
                </a:solidFill>
                <a:latin typeface="Calibri" panose="020F0502020204030204" pitchFamily="34" charset="0"/>
              </a:rPr>
              <a:t>έννοιες που αναφέρετε</a:t>
            </a:r>
          </a:p>
          <a:p>
            <a:pPr marL="742950" lvl="1" indent="-285750" algn="l">
              <a:spcBef>
                <a:spcPts val="0"/>
              </a:spcBef>
              <a:buClrTx/>
              <a:buSzPct val="75000"/>
              <a:buFont typeface="Courier New" panose="02070309020205020404" pitchFamily="49" charset="0"/>
              <a:buChar char="o"/>
            </a:pPr>
            <a:r>
              <a:rPr lang="el-GR" sz="1700" dirty="0">
                <a:solidFill>
                  <a:srgbClr val="000000"/>
                </a:solidFill>
                <a:latin typeface="Calibri" panose="020F0502020204030204" pitchFamily="34" charset="0"/>
              </a:rPr>
              <a:t>παραθέστε στην αρχή κάθε κεφαλαίου τις έννοιες κλειδιά για το τμήμα της ύλης που παρουσιάζετε</a:t>
            </a:r>
          </a:p>
          <a:p>
            <a:pPr marL="742950" lvl="1" indent="-285750" algn="l">
              <a:spcBef>
                <a:spcPts val="0"/>
              </a:spcBef>
              <a:buClrTx/>
              <a:buSzPct val="75000"/>
              <a:buFont typeface="Courier New" panose="02070309020205020404" pitchFamily="49" charset="0"/>
              <a:buChar char="o"/>
            </a:pPr>
            <a:r>
              <a:rPr lang="el-GR" sz="1700" dirty="0">
                <a:solidFill>
                  <a:srgbClr val="000000"/>
                </a:solidFill>
                <a:latin typeface="Calibri" panose="020F0502020204030204" pitchFamily="34" charset="0"/>
              </a:rPr>
              <a:t>εφοδιάστε το υλικό σας με κατάλογο αναλυτικό</a:t>
            </a:r>
          </a:p>
          <a:p>
            <a:pPr marL="285750" indent="-285750" algn="l">
              <a:spcBef>
                <a:spcPts val="0"/>
              </a:spcBef>
              <a:buClrTx/>
              <a:buSzPct val="75000"/>
              <a:buFont typeface="Arial" panose="020B0604020202020204" pitchFamily="34" charset="0"/>
              <a:buChar char="•"/>
            </a:pPr>
            <a:endParaRPr lang="el-GR" sz="1800" dirty="0">
              <a:solidFill>
                <a:srgbClr val="000000"/>
              </a:solidFill>
              <a:latin typeface="Calibri" panose="020F0502020204030204" pitchFamily="34" charset="0"/>
            </a:endParaRPr>
          </a:p>
          <a:p>
            <a:pPr marL="285750" marR="0" indent="-285750" algn="l">
              <a:spcBef>
                <a:spcPts val="0"/>
              </a:spcBef>
              <a:spcAft>
                <a:spcPts val="0"/>
              </a:spcAft>
              <a:buClrTx/>
              <a:buSzPct val="75000"/>
              <a:buFont typeface="Arial" panose="020B0604020202020204" pitchFamily="34" charset="0"/>
              <a:buChar char="•"/>
            </a:pPr>
            <a:endParaRPr lang="el-GR" sz="1800" b="0" i="0" u="none" strike="noStrike" dirty="0">
              <a:solidFill>
                <a:srgbClr val="000000"/>
              </a:solidFill>
              <a:effectLst/>
              <a:latin typeface="Calibri" panose="020F0502020204030204" pitchFamily="34" charset="0"/>
            </a:endParaRPr>
          </a:p>
          <a:p>
            <a:pPr marL="571500" indent="-571500" algn="just">
              <a:spcBef>
                <a:spcPts val="0"/>
              </a:spcBef>
              <a:buClrTx/>
              <a:buSzPct val="75000"/>
              <a:buFont typeface="Arial" panose="020B0604020202020204" pitchFamily="34" charset="0"/>
              <a:buChar char="•"/>
            </a:pPr>
            <a:endParaRPr lang="el-GR" sz="36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969691919"/>
      </p:ext>
    </p:extLst>
  </p:cSld>
  <p:clrMapOvr>
    <a:masterClrMapping/>
  </p:clrMapOvr>
  <mc:AlternateContent xmlns:mc="http://schemas.openxmlformats.org/markup-compatibility/2006" xmlns:p14="http://schemas.microsoft.com/office/powerpoint/2010/main">
    <mc:Choice Requires="p14">
      <p:transition spd="slow" p14:dur="7000" advTm="10000"/>
    </mc:Choice>
    <mc:Fallback xmlns="">
      <p:transition spd="slow" advTm="10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03;p4">
            <a:extLst>
              <a:ext uri="{FF2B5EF4-FFF2-40B4-BE49-F238E27FC236}">
                <a16:creationId xmlns:a16="http://schemas.microsoft.com/office/drawing/2014/main" id="{97F20FEF-6968-48F9-8929-0A84BA24A522}"/>
              </a:ext>
            </a:extLst>
          </p:cNvPr>
          <p:cNvSpPr txBox="1">
            <a:spLocks/>
          </p:cNvSpPr>
          <p:nvPr/>
        </p:nvSpPr>
        <p:spPr>
          <a:xfrm>
            <a:off x="1624613" y="1082505"/>
            <a:ext cx="8942773" cy="1143000"/>
          </a:xfrm>
          <a:prstGeom prst="rect">
            <a:avLst/>
          </a:prstGeom>
          <a:noFill/>
          <a:ln>
            <a:noFill/>
          </a:ln>
        </p:spPr>
        <p:txBody>
          <a:bodyPr spcFirstLastPara="1" wrap="square" lIns="104475" tIns="52225" rIns="104475" bIns="52225" anchor="ctr" anchorCtr="0">
            <a:norm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688"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98122"/>
            </a:pPr>
            <a:r>
              <a:rPr lang="el-GR" dirty="0"/>
              <a:t>5. </a:t>
            </a:r>
            <a:r>
              <a:rPr lang="el-GR" dirty="0" err="1"/>
              <a:t>Κατατμημένη</a:t>
            </a:r>
            <a:r>
              <a:rPr lang="el-GR" dirty="0"/>
              <a:t> </a:t>
            </a:r>
            <a:r>
              <a:rPr lang="el-GR" dirty="0" err="1"/>
              <a:t>Παρουσιάση</a:t>
            </a:r>
            <a:r>
              <a:rPr lang="el-GR" dirty="0"/>
              <a:t> Ύλης</a:t>
            </a:r>
          </a:p>
        </p:txBody>
      </p:sp>
      <p:sp>
        <p:nvSpPr>
          <p:cNvPr id="5" name="Google Shape;104;p4">
            <a:extLst>
              <a:ext uri="{FF2B5EF4-FFF2-40B4-BE49-F238E27FC236}">
                <a16:creationId xmlns:a16="http://schemas.microsoft.com/office/drawing/2014/main" id="{29F7ABAE-A8EA-4BD3-AD31-D3DC2C988C5A}"/>
              </a:ext>
            </a:extLst>
          </p:cNvPr>
          <p:cNvSpPr txBox="1">
            <a:spLocks/>
          </p:cNvSpPr>
          <p:nvPr/>
        </p:nvSpPr>
        <p:spPr>
          <a:xfrm>
            <a:off x="1704513" y="2711018"/>
            <a:ext cx="9022672" cy="2722116"/>
          </a:xfrm>
          <a:prstGeom prst="rect">
            <a:avLst/>
          </a:prstGeom>
          <a:noFill/>
          <a:ln>
            <a:noFill/>
          </a:ln>
        </p:spPr>
        <p:txBody>
          <a:bodyPr spcFirstLastPara="1" wrap="square" lIns="104475" tIns="52225" rIns="104475" bIns="52225" anchor="t" anchorCtr="0">
            <a:normAutofit fontScale="92500" lnSpcReduction="20000"/>
          </a:bodyPr>
          <a:lstStyle>
            <a:defPPr marR="0" lvl="0" algn="l" rtl="0">
              <a:lnSpc>
                <a:spcPct val="100000"/>
              </a:lnSpc>
              <a:spcBef>
                <a:spcPts val="0"/>
              </a:spcBef>
              <a:spcAft>
                <a:spcPts val="0"/>
              </a:spcAft>
            </a:defPPr>
            <a:lvl1pPr marL="457200" marR="0" lvl="0" indent="-448881" algn="ctr" rtl="0">
              <a:lnSpc>
                <a:spcPct val="100000"/>
              </a:lnSpc>
              <a:spcBef>
                <a:spcPts val="694"/>
              </a:spcBef>
              <a:spcAft>
                <a:spcPts val="0"/>
              </a:spcAft>
              <a:buClr>
                <a:srgbClr val="888888"/>
              </a:buClr>
              <a:buSzPts val="3469"/>
              <a:buFont typeface="Arial"/>
              <a:buNone/>
              <a:defRPr sz="3468" b="0" i="0" u="none" strike="noStrike" cap="none">
                <a:solidFill>
                  <a:srgbClr val="888888"/>
                </a:solidFill>
                <a:latin typeface="Calibri"/>
                <a:ea typeface="Calibri"/>
                <a:cs typeface="Calibri"/>
                <a:sym typeface="Calibri"/>
              </a:defRPr>
            </a:lvl1pPr>
            <a:lvl2pPr marL="914400" marR="0" lvl="1" indent="-419100" algn="ctr" rtl="0">
              <a:lnSpc>
                <a:spcPct val="100000"/>
              </a:lnSpc>
              <a:spcBef>
                <a:spcPts val="600"/>
              </a:spcBef>
              <a:spcAft>
                <a:spcPts val="0"/>
              </a:spcAft>
              <a:buClr>
                <a:srgbClr val="888888"/>
              </a:buClr>
              <a:buSzPts val="3000"/>
              <a:buFont typeface="Arial"/>
              <a:buNone/>
              <a:defRPr sz="3000" b="0" i="0" u="none" strike="noStrike" cap="none">
                <a:solidFill>
                  <a:srgbClr val="888888"/>
                </a:solidFill>
                <a:latin typeface="Calibri"/>
                <a:ea typeface="Calibri"/>
                <a:cs typeface="Calibri"/>
                <a:sym typeface="Calibri"/>
              </a:defRPr>
            </a:lvl2pPr>
            <a:lvl3pPr marL="1371600" marR="0" lvl="2" indent="-389318" algn="ctr" rtl="0">
              <a:lnSpc>
                <a:spcPct val="100000"/>
              </a:lnSpc>
              <a:spcBef>
                <a:spcPts val="506"/>
              </a:spcBef>
              <a:spcAft>
                <a:spcPts val="0"/>
              </a:spcAft>
              <a:buClr>
                <a:srgbClr val="888888"/>
              </a:buClr>
              <a:buSzPts val="2531"/>
              <a:buFont typeface="Arial"/>
              <a:buNone/>
              <a:defRPr sz="2531" b="0" i="0" u="none" strike="noStrike" cap="none">
                <a:solidFill>
                  <a:srgbClr val="888888"/>
                </a:solidFill>
                <a:latin typeface="Calibri"/>
                <a:ea typeface="Calibri"/>
                <a:cs typeface="Calibri"/>
                <a:sym typeface="Calibri"/>
              </a:defRPr>
            </a:lvl3pPr>
            <a:lvl4pPr marL="1828800" marR="0" lvl="3"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4pPr>
            <a:lvl5pPr marL="2286000" marR="0" lvl="4"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5pPr>
            <a:lvl6pPr marL="2743200" marR="0" lvl="5"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6pPr>
            <a:lvl7pPr marL="3200400" marR="0" lvl="6"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7pPr>
            <a:lvl8pPr marL="3657600" marR="0" lvl="7"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8pPr>
            <a:lvl9pPr marL="4114800" marR="0" lvl="8" indent="-365506" algn="ctr" rtl="0">
              <a:lnSpc>
                <a:spcPct val="100000"/>
              </a:lnSpc>
              <a:spcBef>
                <a:spcPts val="431"/>
              </a:spcBef>
              <a:spcAft>
                <a:spcPts val="0"/>
              </a:spcAft>
              <a:buClr>
                <a:srgbClr val="888888"/>
              </a:buClr>
              <a:buSzPts val="2156"/>
              <a:buFont typeface="Arial"/>
              <a:buNone/>
              <a:defRPr sz="2156" b="0" i="0" u="none" strike="noStrike" cap="none">
                <a:solidFill>
                  <a:srgbClr val="888888"/>
                </a:solidFill>
                <a:latin typeface="Calibri"/>
                <a:ea typeface="Calibri"/>
                <a:cs typeface="Calibri"/>
                <a:sym typeface="Calibri"/>
              </a:defRPr>
            </a:lvl9pPr>
          </a:lstStyle>
          <a:p>
            <a:pPr marL="285750" marR="0" indent="-285750" algn="l">
              <a:spcBef>
                <a:spcPts val="0"/>
              </a:spcBef>
              <a:spcAft>
                <a:spcPts val="0"/>
              </a:spcAft>
              <a:buClrTx/>
              <a:buSzPct val="75000"/>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η </a:t>
            </a:r>
            <a:r>
              <a:rPr lang="el-GR" sz="2400" b="0" i="0" u="none" strike="noStrike" dirty="0" err="1">
                <a:solidFill>
                  <a:srgbClr val="000000"/>
                </a:solidFill>
                <a:effectLst/>
                <a:latin typeface="Calibri" panose="020F0502020204030204" pitchFamily="34" charset="0"/>
              </a:rPr>
              <a:t>κατατμημένη</a:t>
            </a:r>
            <a:r>
              <a:rPr lang="el-GR" sz="2400" b="0" i="0" u="none" strike="noStrike" dirty="0">
                <a:solidFill>
                  <a:srgbClr val="000000"/>
                </a:solidFill>
                <a:effectLst/>
                <a:latin typeface="Calibri" panose="020F0502020204030204" pitchFamily="34" charset="0"/>
              </a:rPr>
              <a:t> παρουσίαση τη ύλης (σχετικά μικρά κεφάλαια, μικρές σε έκταση ενότητες, λιγότερες λέξεις ανά σελίδα, </a:t>
            </a:r>
            <a:r>
              <a:rPr lang="el-GR" sz="2400" b="0" i="0" u="none" strike="noStrike" dirty="0" err="1">
                <a:solidFill>
                  <a:srgbClr val="000000"/>
                </a:solidFill>
                <a:effectLst/>
                <a:latin typeface="Calibri" panose="020F0502020204030204" pitchFamily="34" charset="0"/>
              </a:rPr>
              <a:t>κλπ</a:t>
            </a:r>
            <a:r>
              <a:rPr lang="el-GR" sz="2400" b="0" i="0" u="none" strike="noStrike" dirty="0">
                <a:solidFill>
                  <a:srgbClr val="000000"/>
                </a:solidFill>
                <a:effectLst/>
                <a:latin typeface="Calibri" panose="020F0502020204030204" pitchFamily="34" charset="0"/>
              </a:rPr>
              <a:t>} αποτελεί σαφές γνώρισμα του εκπαιδευτικού υλικού για την εξ αποστάσεως εκπαίδευση</a:t>
            </a:r>
          </a:p>
          <a:p>
            <a:pPr marL="285750" marR="0" indent="-285750" algn="l">
              <a:spcBef>
                <a:spcPts val="0"/>
              </a:spcBef>
              <a:spcAft>
                <a:spcPts val="0"/>
              </a:spcAft>
              <a:buClrTx/>
              <a:buSzPct val="75000"/>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οι φοιτητές είναι στην πλειοψηφία τους εργαζόμενοι, με πολλές υποχρεώσεις - αναγκαστικά, ο χρόνος που μπορούν να διαθέσουν στη μελέτη τους είναι κατακερματισμένος</a:t>
            </a:r>
          </a:p>
          <a:p>
            <a:pPr marL="285750" marR="0" indent="-285750" algn="just">
              <a:spcBef>
                <a:spcPts val="0"/>
              </a:spcBef>
              <a:spcAft>
                <a:spcPts val="0"/>
              </a:spcAft>
              <a:buClrTx/>
              <a:buSzPct val="75000"/>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η </a:t>
            </a:r>
            <a:r>
              <a:rPr lang="el-GR" sz="2400" b="0" i="0" u="none" strike="noStrike" dirty="0" err="1">
                <a:solidFill>
                  <a:srgbClr val="000000"/>
                </a:solidFill>
                <a:effectLst/>
                <a:latin typeface="Calibri" panose="020F0502020204030204" pitchFamily="34" charset="0"/>
              </a:rPr>
              <a:t>κατατμημένη</a:t>
            </a:r>
            <a:r>
              <a:rPr lang="el-GR" sz="2400" b="0" i="0" u="none" strike="noStrike" dirty="0">
                <a:solidFill>
                  <a:srgbClr val="000000"/>
                </a:solidFill>
                <a:effectLst/>
                <a:latin typeface="Calibri" panose="020F0502020204030204" pitchFamily="34" charset="0"/>
              </a:rPr>
              <a:t> παρουσίαση της ύλης τους βοηθά να καθορίσουν οι ίδιοι καλύτερα το ρυθμό της μελέτης τους</a:t>
            </a:r>
          </a:p>
          <a:p>
            <a:pPr marL="285750" marR="0" indent="-285750" algn="just">
              <a:lnSpc>
                <a:spcPts val="3100"/>
              </a:lnSpc>
              <a:spcBef>
                <a:spcPts val="0"/>
              </a:spcBef>
              <a:spcAft>
                <a:spcPts val="0"/>
              </a:spcAft>
              <a:buClrTx/>
              <a:buSzPct val="75000"/>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επίσης, τους ενθαρρύνει να συνεχίσουν, αφού</a:t>
            </a:r>
          </a:p>
          <a:p>
            <a:pPr marL="0" indent="-266700" algn="just">
              <a:spcBef>
                <a:spcPts val="0"/>
              </a:spcBef>
              <a:buSzPct val="75000"/>
              <a:buFont typeface="Arial" panose="020B0604020202020204" pitchFamily="34" charset="0"/>
              <a:buChar char="•"/>
            </a:pPr>
            <a:endParaRPr lang="el-GR" sz="3600"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204388365"/>
      </p:ext>
    </p:extLst>
  </p:cSld>
  <p:clrMapOvr>
    <a:masterClrMapping/>
  </p:clrMapOvr>
  <mc:AlternateContent xmlns:mc="http://schemas.openxmlformats.org/markup-compatibility/2006" xmlns:p14="http://schemas.microsoft.com/office/powerpoint/2010/main">
    <mc:Choice Requires="p14">
      <p:transition spd="slow" p14:dur="7000" advTm="10000"/>
    </mc:Choice>
    <mc:Fallback xmlns="">
      <p:transition spd="slow" advTm="10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5"/>
          <p:cNvSpPr txBox="1"/>
          <p:nvPr/>
        </p:nvSpPr>
        <p:spPr>
          <a:xfrm>
            <a:off x="1385502" y="752775"/>
            <a:ext cx="8942773" cy="1143000"/>
          </a:xfrm>
          <a:prstGeom prst="rect">
            <a:avLst/>
          </a:prstGeom>
          <a:noFill/>
          <a:ln>
            <a:noFill/>
          </a:ln>
        </p:spPr>
        <p:txBody>
          <a:bodyPr spcFirstLastPara="1" wrap="square" lIns="104475" tIns="52225" rIns="104475" bIns="52225" anchor="ctr" anchorCtr="0">
            <a:normAutofit fontScale="97500"/>
          </a:bodyPr>
          <a:lstStyle/>
          <a:p>
            <a:pPr marL="0" marR="0" lvl="0" indent="0" algn="ctr" rtl="0">
              <a:spcBef>
                <a:spcPts val="0"/>
              </a:spcBef>
              <a:spcAft>
                <a:spcPts val="0"/>
              </a:spcAft>
              <a:buClr>
                <a:schemeClr val="dk1"/>
              </a:buClr>
              <a:buSzPct val="100000"/>
              <a:buFont typeface="Calibri"/>
              <a:buNone/>
            </a:pPr>
            <a:r>
              <a:rPr lang="el-GR" sz="4688" b="0" i="0" u="none" strike="noStrike" cap="none" dirty="0">
                <a:solidFill>
                  <a:schemeClr val="dk1"/>
                </a:solidFill>
                <a:latin typeface="Calibri"/>
                <a:ea typeface="Calibri"/>
                <a:cs typeface="Calibri"/>
                <a:sym typeface="Calibri"/>
              </a:rPr>
              <a:t>6. Επίγνωση των δυσκολιών</a:t>
            </a:r>
            <a:endParaRPr lang="en-US" sz="4688" b="0" i="0" u="none" strike="noStrike" cap="none" dirty="0">
              <a:solidFill>
                <a:schemeClr val="dk1"/>
              </a:solidFill>
              <a:latin typeface="Calibri"/>
              <a:ea typeface="Calibri"/>
              <a:cs typeface="Calibri"/>
              <a:sym typeface="Calibri"/>
            </a:endParaRPr>
          </a:p>
        </p:txBody>
      </p:sp>
      <p:sp>
        <p:nvSpPr>
          <p:cNvPr id="2" name="Rectangle 1">
            <a:extLst>
              <a:ext uri="{FF2B5EF4-FFF2-40B4-BE49-F238E27FC236}">
                <a16:creationId xmlns:a16="http://schemas.microsoft.com/office/drawing/2014/main" id="{23F2D696-258D-4F29-B87B-BF7C9CD6F009}"/>
              </a:ext>
            </a:extLst>
          </p:cNvPr>
          <p:cNvSpPr>
            <a:spLocks noChangeArrowheads="1"/>
          </p:cNvSpPr>
          <p:nvPr/>
        </p:nvSpPr>
        <p:spPr bwMode="auto">
          <a:xfrm>
            <a:off x="933635" y="1895775"/>
            <a:ext cx="10324730"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2400" b="0" i="0" u="none" strike="noStrike" cap="none" normalizeH="0" baseline="0" dirty="0">
              <a:ln>
                <a:noFill/>
              </a:ln>
              <a:solidFill>
                <a:schemeClr val="tx1"/>
              </a:solidFill>
              <a:effectLst/>
              <a:latin typeface="Arial" panose="020B0604020202020204" pitchFamily="34" charset="0"/>
            </a:endParaRPr>
          </a:p>
          <a:p>
            <a:pPr marL="285750" marR="0" indent="-285750" algn="l">
              <a:spcBef>
                <a:spcPts val="0"/>
              </a:spcBef>
              <a:spcAft>
                <a:spcPts val="0"/>
              </a:spcAft>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η σαφώς διατυπωμένη επίγνωση των δυσκολιών που πιθανά θα αντιμετωπίσει ο σπουδαστής σε διάφορα σημεία της εκπαίδευσης τον βοηθά να προσπαθήσει περισσότερο, χωρίς να απογοητεύεται</a:t>
            </a:r>
          </a:p>
          <a:p>
            <a:pPr marL="285750" marR="0" indent="-285750" algn="l">
              <a:spcBef>
                <a:spcPts val="0"/>
              </a:spcBef>
              <a:spcAft>
                <a:spcPts val="0"/>
              </a:spcAft>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έχοντας σαφώς αναφέρει στο σπουδαστή ότι κάποιο σημείο είναι ιδιαίτερα δύσκολο, αυτός θεωρεί τη δυσκολία δεδομένη και δεν την καταλογίζει στον εαυτό του</a:t>
            </a:r>
          </a:p>
          <a:p>
            <a:pPr marL="285750" marR="0" indent="-285750" algn="l">
              <a:spcBef>
                <a:spcPts val="0"/>
              </a:spcBef>
              <a:spcAft>
                <a:spcPts val="0"/>
              </a:spcAft>
              <a:buFont typeface="Arial" panose="020B0604020202020204" pitchFamily="34" charset="0"/>
              <a:buChar char="•"/>
            </a:pPr>
            <a:r>
              <a:rPr lang="el-GR" sz="2400" b="0" i="0" u="none" strike="noStrike" dirty="0">
                <a:solidFill>
                  <a:srgbClr val="000000"/>
                </a:solidFill>
                <a:effectLst/>
                <a:latin typeface="Calibri" panose="020F0502020204030204" pitchFamily="34" charset="0"/>
              </a:rPr>
              <a:t>παρόμοια σχόλια είναι χρήσιμο να συνοδεύουν ιδιαίτερα δύσκολες ασκήσεις και δραστηριότητες που προτείνονται στο κείμενο, καθώς και εργασίες αξιολόγησης</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1800" b="0" i="0" u="none" strike="noStrike" cap="none" normalizeH="0" baseline="0" dirty="0">
              <a:ln>
                <a:noFill/>
              </a:ln>
              <a:solidFill>
                <a:schemeClr val="tx1"/>
              </a:solidFill>
              <a:effectLst/>
              <a:latin typeface="Arial" panose="020B0604020202020204" pitchFamily="34" charset="0"/>
            </a:endParaRPr>
          </a:p>
        </p:txBody>
      </p:sp>
      <p:sp>
        <p:nvSpPr>
          <p:cNvPr id="3" name="AutoShape 2" descr="image">
            <a:extLst>
              <a:ext uri="{FF2B5EF4-FFF2-40B4-BE49-F238E27FC236}">
                <a16:creationId xmlns:a16="http://schemas.microsoft.com/office/drawing/2014/main" id="{B9EBD732-22AB-4434-AC2A-DD12C82A5968}"/>
              </a:ext>
            </a:extLst>
          </p:cNvPr>
          <p:cNvSpPr>
            <a:spLocks noChangeAspect="1" noChangeArrowheads="1"/>
          </p:cNvSpPr>
          <p:nvPr/>
        </p:nvSpPr>
        <p:spPr bwMode="auto">
          <a:xfrm>
            <a:off x="161925" y="-2582863"/>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
        <p:nvSpPr>
          <p:cNvPr id="4" name="AutoShape 3" descr="image">
            <a:extLst>
              <a:ext uri="{FF2B5EF4-FFF2-40B4-BE49-F238E27FC236}">
                <a16:creationId xmlns:a16="http://schemas.microsoft.com/office/drawing/2014/main" id="{AA5073B5-24A3-4AEF-9D87-0129E71C4241}"/>
              </a:ext>
            </a:extLst>
          </p:cNvPr>
          <p:cNvSpPr>
            <a:spLocks noChangeAspect="1" noChangeArrowheads="1"/>
          </p:cNvSpPr>
          <p:nvPr/>
        </p:nvSpPr>
        <p:spPr bwMode="auto">
          <a:xfrm>
            <a:off x="10142538" y="-1790700"/>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
        <p:nvSpPr>
          <p:cNvPr id="5" name="AutoShape 4" descr="image">
            <a:extLst>
              <a:ext uri="{FF2B5EF4-FFF2-40B4-BE49-F238E27FC236}">
                <a16:creationId xmlns:a16="http://schemas.microsoft.com/office/drawing/2014/main" id="{FC97762E-962C-454D-854E-65946FB8C31E}"/>
              </a:ext>
            </a:extLst>
          </p:cNvPr>
          <p:cNvSpPr>
            <a:spLocks noChangeAspect="1" noChangeArrowheads="1"/>
          </p:cNvSpPr>
          <p:nvPr/>
        </p:nvSpPr>
        <p:spPr bwMode="auto">
          <a:xfrm>
            <a:off x="161925" y="-1425575"/>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Tree>
  </p:cSld>
  <p:clrMapOvr>
    <a:masterClrMapping/>
  </p:clrMapOvr>
  <mc:AlternateContent xmlns:mc="http://schemas.openxmlformats.org/markup-compatibility/2006" xmlns:p14="http://schemas.microsoft.com/office/powerpoint/2010/main">
    <mc:Choice Requires="p14">
      <p:transition spd="slow" p14:dur="7000" advTm="10000"/>
    </mc:Choice>
    <mc:Fallback xmlns="">
      <p:transition spd="slow" advTm="10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09;p5">
            <a:extLst>
              <a:ext uri="{FF2B5EF4-FFF2-40B4-BE49-F238E27FC236}">
                <a16:creationId xmlns:a16="http://schemas.microsoft.com/office/drawing/2014/main" id="{5D1BC126-F718-43B1-B630-0180BA5C8FE1}"/>
              </a:ext>
            </a:extLst>
          </p:cNvPr>
          <p:cNvSpPr txBox="1"/>
          <p:nvPr/>
        </p:nvSpPr>
        <p:spPr>
          <a:xfrm>
            <a:off x="1385502" y="0"/>
            <a:ext cx="8942773" cy="1143000"/>
          </a:xfrm>
          <a:prstGeom prst="rect">
            <a:avLst/>
          </a:prstGeom>
          <a:noFill/>
          <a:ln>
            <a:noFill/>
          </a:ln>
        </p:spPr>
        <p:txBody>
          <a:bodyPr spcFirstLastPara="1" wrap="square" lIns="104475" tIns="52225" rIns="104475" bIns="52225" anchor="ctr" anchorCtr="0">
            <a:normAutofit fontScale="97500"/>
          </a:bodyPr>
          <a:lstStyle/>
          <a:p>
            <a:pPr marL="0" marR="0" lvl="0" indent="0" algn="ctr" rtl="0">
              <a:spcBef>
                <a:spcPts val="0"/>
              </a:spcBef>
              <a:spcAft>
                <a:spcPts val="0"/>
              </a:spcAft>
              <a:buClr>
                <a:schemeClr val="dk1"/>
              </a:buClr>
              <a:buSzPct val="100000"/>
              <a:buFont typeface="Calibri"/>
              <a:buNone/>
            </a:pPr>
            <a:r>
              <a:rPr lang="el-GR" sz="4688" b="0" i="0" u="none" strike="noStrike" cap="none" dirty="0">
                <a:solidFill>
                  <a:schemeClr val="dk1"/>
                </a:solidFill>
                <a:latin typeface="Calibri"/>
                <a:ea typeface="Calibri"/>
                <a:cs typeface="Calibri"/>
                <a:sym typeface="Calibri"/>
              </a:rPr>
              <a:t>7. Αναφορές</a:t>
            </a:r>
            <a:endParaRPr lang="en-US" sz="4688" b="0" i="0" u="none" strike="noStrike" cap="none" dirty="0">
              <a:solidFill>
                <a:schemeClr val="dk1"/>
              </a:solidFill>
              <a:latin typeface="Calibri"/>
              <a:ea typeface="Calibri"/>
              <a:cs typeface="Calibri"/>
              <a:sym typeface="Calibri"/>
            </a:endParaRPr>
          </a:p>
        </p:txBody>
      </p:sp>
      <p:sp>
        <p:nvSpPr>
          <p:cNvPr id="10" name="Rectangle 9">
            <a:extLst>
              <a:ext uri="{FF2B5EF4-FFF2-40B4-BE49-F238E27FC236}">
                <a16:creationId xmlns:a16="http://schemas.microsoft.com/office/drawing/2014/main" id="{5C1CB9AE-BAB2-4031-A04B-5F4EA20B8F1E}"/>
              </a:ext>
            </a:extLst>
          </p:cNvPr>
          <p:cNvSpPr>
            <a:spLocks noChangeArrowheads="1"/>
          </p:cNvSpPr>
          <p:nvPr/>
        </p:nvSpPr>
        <p:spPr bwMode="auto">
          <a:xfrm>
            <a:off x="933635" y="852874"/>
            <a:ext cx="10324730" cy="63966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sz="1600" b="0" i="0" u="none" strike="noStrike" cap="none" normalizeH="0" baseline="0" dirty="0">
              <a:ln>
                <a:noFill/>
              </a:ln>
              <a:solidFill>
                <a:schemeClr val="tx1"/>
              </a:solidFill>
              <a:effectLst/>
              <a:latin typeface="Arial" panose="020B0604020202020204" pitchFamily="34" charset="0"/>
            </a:endParaRPr>
          </a:p>
          <a:p>
            <a:pPr marL="285750" marR="0" indent="-285750" algn="l">
              <a:spcBef>
                <a:spcPts val="0"/>
              </a:spcBef>
              <a:spcAft>
                <a:spcPts val="0"/>
              </a:spcAft>
              <a:buFont typeface="Arial" panose="020B0604020202020204" pitchFamily="34" charset="0"/>
              <a:buChar char="•"/>
            </a:pPr>
            <a:r>
              <a:rPr lang="el-GR" sz="1600" b="0" i="0" u="none" strike="noStrike" dirty="0">
                <a:solidFill>
                  <a:srgbClr val="000000"/>
                </a:solidFill>
                <a:effectLst/>
                <a:latin typeface="Calibri" panose="020F0502020204030204" pitchFamily="34" charset="0"/>
              </a:rPr>
              <a:t>κατάλογοι βιβλιογραφικών αναφορών, προτάσεις για περαιτέρω διάβασμα, οδηγίες για την ανεύρεση συμπληρωματικών οδηγιών</a:t>
            </a:r>
          </a:p>
          <a:p>
            <a:pPr marL="285750" marR="0" indent="-285750" algn="l">
              <a:spcBef>
                <a:spcPts val="0"/>
              </a:spcBef>
              <a:spcAft>
                <a:spcPts val="0"/>
              </a:spcAft>
              <a:buFont typeface="Arial" panose="020B0604020202020204" pitchFamily="34" charset="0"/>
              <a:buChar char="•"/>
            </a:pPr>
            <a:r>
              <a:rPr lang="el-GR" sz="1600" b="0" i="0" u="none" strike="noStrike" dirty="0">
                <a:solidFill>
                  <a:srgbClr val="000000"/>
                </a:solidFill>
                <a:effectLst/>
                <a:latin typeface="Calibri" panose="020F0502020204030204" pitchFamily="34" charset="0"/>
              </a:rPr>
              <a:t>κατατοπιστικές οδηγίες για τη σύνθεση της ύλης, όταν αυτή παρουσιάζεται με διαφορετικά μέσα</a:t>
            </a:r>
          </a:p>
          <a:p>
            <a:pPr marL="285750" marR="0" indent="-285750" algn="l">
              <a:spcBef>
                <a:spcPts val="0"/>
              </a:spcBef>
              <a:spcAft>
                <a:spcPts val="0"/>
              </a:spcAft>
              <a:buFont typeface="Arial" panose="020B0604020202020204" pitchFamily="34" charset="0"/>
              <a:buChar char="•"/>
            </a:pPr>
            <a:r>
              <a:rPr lang="el-GR" sz="1600" b="0" i="0" u="none" strike="noStrike" dirty="0">
                <a:solidFill>
                  <a:srgbClr val="000000"/>
                </a:solidFill>
                <a:effectLst/>
                <a:latin typeface="Calibri" panose="020F0502020204030204" pitchFamily="34" charset="0"/>
              </a:rPr>
              <a:t>συμβουλές για το πώς πρέπει να μελετηθεί το παρεχόμενο εκπαιδευτικό υλικό</a:t>
            </a:r>
          </a:p>
          <a:p>
            <a:pPr marL="285750" marR="0" indent="-285750" algn="l">
              <a:spcBef>
                <a:spcPts val="0"/>
              </a:spcBef>
              <a:spcAft>
                <a:spcPts val="0"/>
              </a:spcAft>
              <a:buFont typeface="Arial" panose="020B0604020202020204" pitchFamily="34" charset="0"/>
              <a:buChar char="•"/>
            </a:pPr>
            <a:r>
              <a:rPr lang="el-GR" sz="1600" b="0" i="0" u="none" strike="noStrike" dirty="0">
                <a:solidFill>
                  <a:srgbClr val="000000"/>
                </a:solidFill>
                <a:effectLst/>
                <a:latin typeface="Calibri" panose="020F0502020204030204" pitchFamily="34" charset="0"/>
              </a:rPr>
              <a:t>οι συμβουλές μπορούν να δοθούν κυρίως σε τρία σημεία...</a:t>
            </a:r>
          </a:p>
          <a:p>
            <a:pPr marL="285750" marR="0" indent="-285750" algn="l">
              <a:lnSpc>
                <a:spcPts val="3400"/>
              </a:lnSpc>
              <a:spcBef>
                <a:spcPts val="0"/>
              </a:spcBef>
              <a:spcAft>
                <a:spcPts val="0"/>
              </a:spcAft>
              <a:buFont typeface="Arial" panose="020B0604020202020204" pitchFamily="34" charset="0"/>
              <a:buChar char="•"/>
            </a:pPr>
            <a:r>
              <a:rPr lang="el-GR" sz="1600" b="0" i="0" u="none" strike="noStrike" dirty="0">
                <a:solidFill>
                  <a:srgbClr val="000000"/>
                </a:solidFill>
                <a:effectLst/>
                <a:latin typeface="Calibri" panose="020F0502020204030204" pitchFamily="34" charset="0"/>
              </a:rPr>
              <a:t>στον οδηγό σπουδών</a:t>
            </a:r>
          </a:p>
          <a:p>
            <a:pPr marL="742950" lvl="1" indent="-285750">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προτείνει στο φοιτητή λεπτομερές χρονοδιάγραμμα μελέτης</a:t>
            </a:r>
          </a:p>
          <a:p>
            <a:pPr marL="742950" lvl="1" indent="-285750">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περιγράφει τον τρόπο λειτουργίας του προγράμματος σπουδών, με συμβουλές για την αποτελεσματική παρακολούθησή του</a:t>
            </a:r>
          </a:p>
          <a:p>
            <a:pPr marL="742950" lvl="1" indent="-285750">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αναφέρει τυχόν ιδιαίτερες απαιτήσεις που το πρόγραμμα σπουδών θέτει στους φοιτητές, με συμβουλές για να ανταποκριθούν καλύτερα</a:t>
            </a:r>
          </a:p>
          <a:p>
            <a:pPr marL="742950" lvl="1" indent="-285750">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πληροφορεί για το συνοδευτικό υλικό, και για τον τρόπο αξιοποίησής του</a:t>
            </a:r>
          </a:p>
          <a:p>
            <a:pPr marL="742950" lvl="1" indent="-285750">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αναφέρει λεπτομέρειες για τη διαδικασία αξιολόγησης</a:t>
            </a:r>
          </a:p>
          <a:p>
            <a:pPr marL="742950" lvl="1" indent="-285750">
              <a:lnSpc>
                <a:spcPts val="2600"/>
              </a:lnSpc>
              <a:spcBef>
                <a:spcPts val="0"/>
              </a:spcBef>
              <a:spcAft>
                <a:spcPts val="0"/>
              </a:spcAft>
              <a:buFont typeface="Courier New" panose="02070309020205020404" pitchFamily="49" charset="0"/>
              <a:buChar char="o"/>
            </a:pPr>
            <a:r>
              <a:rPr lang="el-GR" sz="1600" b="0" i="0" u="none" strike="noStrike" dirty="0">
                <a:solidFill>
                  <a:srgbClr val="000000"/>
                </a:solidFill>
                <a:effectLst/>
                <a:latin typeface="Calibri" panose="020F0502020204030204" pitchFamily="34" charset="0"/>
              </a:rPr>
              <a:t>παρέχει μια γενική περιγραφή της ύλης</a:t>
            </a:r>
          </a:p>
          <a:p>
            <a:pPr marL="285750" indent="-285750">
              <a:spcBef>
                <a:spcPts val="0"/>
              </a:spcBef>
              <a:spcAft>
                <a:spcPts val="0"/>
              </a:spcAft>
              <a:buFont typeface="Arial" panose="020B0604020202020204" pitchFamily="34" charset="0"/>
              <a:buChar char="•"/>
            </a:pPr>
            <a:r>
              <a:rPr lang="el-GR" sz="1600" dirty="0">
                <a:solidFill>
                  <a:srgbClr val="000000"/>
                </a:solidFill>
                <a:latin typeface="Calibri" panose="020F0502020204030204" pitchFamily="34" charset="0"/>
              </a:rPr>
              <a:t>στις εισαγωγικές παρατηρήσεις σε κάθε κεφάλαιο</a:t>
            </a:r>
          </a:p>
          <a:p>
            <a:pPr marL="742950" lvl="2" indent="-285750">
              <a:spcBef>
                <a:spcPts val="0"/>
              </a:spcBef>
              <a:spcAft>
                <a:spcPts val="0"/>
              </a:spcAft>
              <a:buFont typeface="Courier New" panose="02070309020205020404" pitchFamily="49" charset="0"/>
              <a:buChar char="o"/>
            </a:pPr>
            <a:r>
              <a:rPr lang="el-GR" sz="1600" dirty="0">
                <a:solidFill>
                  <a:srgbClr val="000000"/>
                </a:solidFill>
                <a:latin typeface="Calibri" panose="020F0502020204030204" pitchFamily="34" charset="0"/>
              </a:rPr>
              <a:t>παρουσιάζονται οι στόχοι και η διάταξη της ύλης κάθε κεφαλαίου, πληροφορώντας το φοιτητή για τυχόν τμήματα της ύλης που πρέπει οπωσδήποτε να έχει μελετήσει πριν από κάθε κεφάλαιο</a:t>
            </a:r>
          </a:p>
          <a:p>
            <a:pPr marL="742950" lvl="2" indent="-285750">
              <a:spcBef>
                <a:spcPts val="0"/>
              </a:spcBef>
              <a:spcAft>
                <a:spcPts val="0"/>
              </a:spcAft>
              <a:buFont typeface="Courier New" panose="02070309020205020404" pitchFamily="49" charset="0"/>
              <a:buChar char="o"/>
            </a:pPr>
            <a:r>
              <a:rPr lang="el-GR" sz="1600" dirty="0">
                <a:solidFill>
                  <a:srgbClr val="000000"/>
                </a:solidFill>
                <a:latin typeface="Calibri" panose="020F0502020204030204" pitchFamily="34" charset="0"/>
              </a:rPr>
              <a:t>παρουσιάζεται το συνοδευτικό υλικό που σχετίζεται με το κεφάλαιο, με συγκεκριμένες οδηγίες για την αξιοποίησή του</a:t>
            </a:r>
          </a:p>
          <a:p>
            <a:pPr marL="285750" indent="-285750">
              <a:spcBef>
                <a:spcPts val="0"/>
              </a:spcBef>
              <a:spcAft>
                <a:spcPts val="0"/>
              </a:spcAft>
              <a:buFont typeface="Arial" panose="020B0604020202020204" pitchFamily="34" charset="0"/>
              <a:buChar char="•"/>
            </a:pPr>
            <a:r>
              <a:rPr lang="el-GR" sz="1600" dirty="0">
                <a:solidFill>
                  <a:srgbClr val="000000"/>
                </a:solidFill>
                <a:latin typeface="Calibri" panose="020F0502020204030204" pitchFamily="34" charset="0"/>
              </a:rPr>
              <a:t>στα διάφορα σχόλια μελέτης</a:t>
            </a:r>
          </a:p>
          <a:p>
            <a:pPr marL="742950" lvl="2" indent="-285750">
              <a:spcBef>
                <a:spcPts val="0"/>
              </a:spcBef>
              <a:spcAft>
                <a:spcPts val="0"/>
              </a:spcAft>
              <a:buFont typeface="Courier New" panose="02070309020205020404" pitchFamily="49" charset="0"/>
              <a:buChar char="o"/>
            </a:pPr>
            <a:r>
              <a:rPr lang="el-GR" sz="1600" dirty="0">
                <a:solidFill>
                  <a:srgbClr val="000000"/>
                </a:solidFill>
                <a:latin typeface="Calibri" panose="020F0502020204030204" pitchFamily="34" charset="0"/>
              </a:rPr>
              <a:t>τα οποία ενσωματώνονται στο κείμενο, και παρέχουν συγκεκριμένες οδηγίες και συμβουλές</a:t>
            </a:r>
          </a:p>
          <a:p>
            <a:pPr marL="0" marR="0" indent="-381000" algn="l">
              <a:lnSpc>
                <a:spcPts val="2600"/>
              </a:lnSpc>
              <a:spcBef>
                <a:spcPts val="0"/>
              </a:spcBef>
              <a:spcAft>
                <a:spcPts val="0"/>
              </a:spcAft>
              <a:buFont typeface="Arial" panose="020B0604020202020204" pitchFamily="34" charset="0"/>
              <a:buChar char="•"/>
            </a:pPr>
            <a:endParaRPr lang="el-GR" b="0" i="0" u="none" strike="noStrike" dirty="0">
              <a:solidFill>
                <a:srgbClr val="000000"/>
              </a:solidFill>
              <a:effectLst/>
              <a:latin typeface="Calibri" panose="020F0502020204030204" pitchFamily="34" charset="0"/>
            </a:endParaRPr>
          </a:p>
          <a:p>
            <a:pPr marL="0" marR="0" indent="-342900" algn="l">
              <a:spcBef>
                <a:spcPts val="0"/>
              </a:spcBef>
              <a:spcAft>
                <a:spcPts val="0"/>
              </a:spcAft>
              <a:buFont typeface="Arial" panose="020B0604020202020204" pitchFamily="34" charset="0"/>
              <a:buChar char="•"/>
            </a:pPr>
            <a:endParaRPr lang="el-GR" b="0" i="0" u="none" strike="noStrike" dirty="0">
              <a:solidFill>
                <a:srgbClr val="000000"/>
              </a:solidFill>
              <a:effectLst/>
              <a:latin typeface="Calibri" panose="020F0502020204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l-GR" altLang="el-GR" b="0" i="0" u="none" strike="noStrike" cap="none" normalizeH="0" baseline="0" dirty="0">
              <a:ln>
                <a:noFill/>
              </a:ln>
              <a:solidFill>
                <a:schemeClr val="tx1"/>
              </a:solidFill>
              <a:effectLst/>
              <a:latin typeface="Arial" panose="020B0604020202020204" pitchFamily="34" charset="0"/>
            </a:endParaRPr>
          </a:p>
        </p:txBody>
      </p:sp>
      <p:sp>
        <p:nvSpPr>
          <p:cNvPr id="11" name="AutoShape 2" descr="image">
            <a:extLst>
              <a:ext uri="{FF2B5EF4-FFF2-40B4-BE49-F238E27FC236}">
                <a16:creationId xmlns:a16="http://schemas.microsoft.com/office/drawing/2014/main" id="{421A3C29-8FA2-481A-8A7F-D5921874C688}"/>
              </a:ext>
            </a:extLst>
          </p:cNvPr>
          <p:cNvSpPr>
            <a:spLocks noChangeAspect="1" noChangeArrowheads="1"/>
          </p:cNvSpPr>
          <p:nvPr/>
        </p:nvSpPr>
        <p:spPr bwMode="auto">
          <a:xfrm>
            <a:off x="161925" y="-2582863"/>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
        <p:nvSpPr>
          <p:cNvPr id="12" name="AutoShape 3" descr="image">
            <a:extLst>
              <a:ext uri="{FF2B5EF4-FFF2-40B4-BE49-F238E27FC236}">
                <a16:creationId xmlns:a16="http://schemas.microsoft.com/office/drawing/2014/main" id="{5C944886-D747-41CA-8559-A3FF39D716FC}"/>
              </a:ext>
            </a:extLst>
          </p:cNvPr>
          <p:cNvSpPr>
            <a:spLocks noChangeAspect="1" noChangeArrowheads="1"/>
          </p:cNvSpPr>
          <p:nvPr/>
        </p:nvSpPr>
        <p:spPr bwMode="auto">
          <a:xfrm>
            <a:off x="10142538" y="-1790700"/>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
        <p:nvSpPr>
          <p:cNvPr id="13" name="AutoShape 4" descr="image">
            <a:extLst>
              <a:ext uri="{FF2B5EF4-FFF2-40B4-BE49-F238E27FC236}">
                <a16:creationId xmlns:a16="http://schemas.microsoft.com/office/drawing/2014/main" id="{A2833DA6-0753-4DE4-AB84-80ABFA1DDFAB}"/>
              </a:ext>
            </a:extLst>
          </p:cNvPr>
          <p:cNvSpPr>
            <a:spLocks noChangeAspect="1" noChangeArrowheads="1"/>
          </p:cNvSpPr>
          <p:nvPr/>
        </p:nvSpPr>
        <p:spPr bwMode="auto">
          <a:xfrm>
            <a:off x="161925" y="-1425575"/>
            <a:ext cx="371475" cy="295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l-GR"/>
          </a:p>
        </p:txBody>
      </p:sp>
    </p:spTree>
    <p:extLst>
      <p:ext uri="{BB962C8B-B14F-4D97-AF65-F5344CB8AC3E}">
        <p14:creationId xmlns:p14="http://schemas.microsoft.com/office/powerpoint/2010/main" val="2771386710"/>
      </p:ext>
    </p:extLst>
  </p:cSld>
  <p:clrMapOvr>
    <a:masterClrMapping/>
  </p:clrMapOvr>
  <mc:AlternateContent xmlns:mc="http://schemas.openxmlformats.org/markup-compatibility/2006">
    <mc:Choice xmlns:p14="http://schemas.microsoft.com/office/powerpoint/2010/main" Requires="p14">
      <p:transition spd="slow" p14:dur="7000" advTm="15000"/>
    </mc:Choice>
    <mc:Fallback>
      <p:transition spd="slow" advTm="1500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2.3"/>
</p:tagLst>
</file>

<file path=ppt/theme/theme1.xml><?xml version="1.0" encoding="utf-8"?>
<a:theme xmlns:a="http://schemas.openxmlformats.org/drawingml/2006/main" name="Theme1">
  <a:themeElements>
    <a:clrScheme name="Foundry">
      <a:dk1>
        <a:srgbClr val="000000"/>
      </a:dk1>
      <a:lt1>
        <a:srgbClr val="FFFFFF"/>
      </a:lt1>
      <a:dk2>
        <a:srgbClr val="676A55"/>
      </a:dk2>
      <a:lt2>
        <a:srgbClr val="EAEBDE"/>
      </a:lt2>
      <a:accent1>
        <a:srgbClr val="72A376"/>
      </a:accent1>
      <a:accent2>
        <a:srgbClr val="B0CCB0"/>
      </a:accent2>
      <a:accent3>
        <a:srgbClr val="A8CDD7"/>
      </a:accent3>
      <a:accent4>
        <a:srgbClr val="C0BEAF"/>
      </a:accent4>
      <a:accent5>
        <a:srgbClr val="CEC597"/>
      </a:accent5>
      <a:accent6>
        <a:srgbClr val="E8B7B7"/>
      </a:accent6>
      <a:hlink>
        <a:srgbClr val="DB5353"/>
      </a:hlink>
      <a:folHlink>
        <a:srgbClr val="90363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TotalTime>
  <Words>1131</Words>
  <Application>Microsoft Office PowerPoint</Application>
  <PresentationFormat>Widescreen</PresentationFormat>
  <Paragraphs>110</Paragraphs>
  <Slides>11</Slides>
  <Notes>5</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Courier New</vt:lpstr>
      <vt:lpstr>Theme1</vt:lpstr>
      <vt:lpstr>Προδιάγραφες για το σχεδιασμό έντυπου εκπαιδευτικού υλικού εξ Αποστάσεως Εκπαίδευσης</vt:lpstr>
      <vt:lpstr>PowerPoint Presentation</vt:lpstr>
      <vt:lpstr>1. Προδιαγραφές εκπαιδευτικού υλικού για εξ αποστάσεως εκπαίδευση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Εξ Αποστάσεως Εκπαίδευση και Δια Βίου Μάθηση</dc:title>
  <dc:creator>Konstantinos Kalivas</dc:creator>
  <cp:lastModifiedBy>Konstantinos Kalivas</cp:lastModifiedBy>
  <cp:revision>167</cp:revision>
  <dcterms:created xsi:type="dcterms:W3CDTF">2021-06-15T17:59:21Z</dcterms:created>
  <dcterms:modified xsi:type="dcterms:W3CDTF">2021-06-28T12:41:22Z</dcterms:modified>
</cp:coreProperties>
</file>